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512" r:id="rId3"/>
    <p:sldId id="552" r:id="rId5"/>
    <p:sldId id="601" r:id="rId6"/>
    <p:sldId id="487" r:id="rId7"/>
    <p:sldId id="610" r:id="rId8"/>
    <p:sldId id="621" r:id="rId9"/>
    <p:sldId id="593" r:id="rId10"/>
    <p:sldId id="603" r:id="rId11"/>
    <p:sldId id="604" r:id="rId12"/>
    <p:sldId id="605" r:id="rId13"/>
    <p:sldId id="606" r:id="rId14"/>
    <p:sldId id="607" r:id="rId15"/>
    <p:sldId id="608" r:id="rId16"/>
    <p:sldId id="609" r:id="rId17"/>
    <p:sldId id="623" r:id="rId18"/>
    <p:sldId id="624" r:id="rId19"/>
    <p:sldId id="625" r:id="rId20"/>
    <p:sldId id="626" r:id="rId21"/>
    <p:sldId id="627" r:id="rId22"/>
    <p:sldId id="611" r:id="rId23"/>
    <p:sldId id="505" r:id="rId24"/>
  </p:sldIdLst>
  <p:sldSz cx="12190095" cy="6859270"/>
  <p:notesSz cx="6858000" cy="9144000"/>
  <p:custDataLst>
    <p:tags r:id="rId28"/>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0896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1793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82689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43586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3044825" algn="l" defTabSz="121793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3653790" algn="l" defTabSz="121793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4262755" algn="l" defTabSz="121793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4871720" algn="l" defTabSz="121793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888" userDrawn="1">
          <p15:clr>
            <a:srgbClr val="A4A3A4"/>
          </p15:clr>
        </p15:guide>
        <p15:guide id="2" pos="38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3B7"/>
    <a:srgbClr val="EA5E66"/>
    <a:srgbClr val="F69F1E"/>
    <a:srgbClr val="0099A9"/>
    <a:srgbClr val="005DA2"/>
    <a:srgbClr val="EA6103"/>
    <a:srgbClr val="D43E01"/>
    <a:srgbClr val="E8EAE9"/>
    <a:srgbClr val="FCFCFC"/>
    <a:srgbClr val="CCD0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81" autoAdjust="0"/>
    <p:restoredTop sz="94660"/>
  </p:normalViewPr>
  <p:slideViewPr>
    <p:cSldViewPr showGuides="1">
      <p:cViewPr varScale="1">
        <p:scale>
          <a:sx n="57" d="100"/>
          <a:sy n="57" d="100"/>
        </p:scale>
        <p:origin x="-102" y="-1404"/>
      </p:cViewPr>
      <p:guideLst>
        <p:guide orient="horz" pos="1888"/>
        <p:guide pos="3862"/>
      </p:guideLst>
    </p:cSldViewPr>
  </p:slideViewPr>
  <p:notesTextViewPr>
    <p:cViewPr>
      <p:scale>
        <a:sx n="125" d="100"/>
        <a:sy n="125" d="100"/>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gs" Target="tags/tag9.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673B58EF-4ABD-40F4-ACA4-FE81D742E6DD}"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11FC198-2D83-4DFC-8CDD-7D23AF44D41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1217930" rtl="0" eaLnBrk="1" latinLnBrk="0" hangingPunct="1">
      <a:defRPr sz="1600" kern="1200">
        <a:solidFill>
          <a:schemeClr val="tx1"/>
        </a:solidFill>
        <a:latin typeface="+mn-lt"/>
        <a:ea typeface="微软雅黑" panose="020B0503020204020204" pitchFamily="34" charset="-122"/>
        <a:cs typeface="+mn-cs"/>
      </a:defRPr>
    </a:lvl1pPr>
    <a:lvl2pPr marL="608965" algn="l" defTabSz="1217930" rtl="0" eaLnBrk="1" latinLnBrk="0" hangingPunct="1">
      <a:defRPr sz="1600" kern="1200">
        <a:solidFill>
          <a:schemeClr val="tx1"/>
        </a:solidFill>
        <a:latin typeface="+mn-lt"/>
        <a:ea typeface="微软雅黑" panose="020B0503020204020204" pitchFamily="34" charset="-122"/>
        <a:cs typeface="+mn-cs"/>
      </a:defRPr>
    </a:lvl2pPr>
    <a:lvl3pPr marL="1217930" algn="l" defTabSz="1217930" rtl="0" eaLnBrk="1" latinLnBrk="0" hangingPunct="1">
      <a:defRPr sz="1600" kern="1200">
        <a:solidFill>
          <a:schemeClr val="tx1"/>
        </a:solidFill>
        <a:latin typeface="+mn-lt"/>
        <a:ea typeface="微软雅黑" panose="020B0503020204020204" pitchFamily="34" charset="-122"/>
        <a:cs typeface="+mn-cs"/>
      </a:defRPr>
    </a:lvl3pPr>
    <a:lvl4pPr marL="1826895" algn="l" defTabSz="1217930" rtl="0" eaLnBrk="1" latinLnBrk="0" hangingPunct="1">
      <a:defRPr sz="1600" kern="1200">
        <a:solidFill>
          <a:schemeClr val="tx1"/>
        </a:solidFill>
        <a:latin typeface="+mn-lt"/>
        <a:ea typeface="微软雅黑" panose="020B0503020204020204" pitchFamily="34" charset="-122"/>
        <a:cs typeface="+mn-cs"/>
      </a:defRPr>
    </a:lvl4pPr>
    <a:lvl5pPr marL="2435860" algn="l" defTabSz="1217930" rtl="0" eaLnBrk="1" latinLnBrk="0" hangingPunct="1">
      <a:defRPr sz="1600" kern="1200">
        <a:solidFill>
          <a:schemeClr val="tx1"/>
        </a:solidFill>
        <a:latin typeface="+mn-lt"/>
        <a:ea typeface="微软雅黑" panose="020B0503020204020204" pitchFamily="34" charset="-122"/>
        <a:cs typeface="+mn-cs"/>
      </a:defRPr>
    </a:lvl5pPr>
    <a:lvl6pPr marL="3044825" algn="l" defTabSz="1217930" rtl="0" eaLnBrk="1" latinLnBrk="0" hangingPunct="1">
      <a:defRPr sz="1600" kern="1200">
        <a:solidFill>
          <a:schemeClr val="tx1"/>
        </a:solidFill>
        <a:latin typeface="+mn-lt"/>
        <a:ea typeface="+mn-ea"/>
        <a:cs typeface="+mn-cs"/>
      </a:defRPr>
    </a:lvl6pPr>
    <a:lvl7pPr marL="3653790" algn="l" defTabSz="1217930" rtl="0" eaLnBrk="1" latinLnBrk="0" hangingPunct="1">
      <a:defRPr sz="1600" kern="1200">
        <a:solidFill>
          <a:schemeClr val="tx1"/>
        </a:solidFill>
        <a:latin typeface="+mn-lt"/>
        <a:ea typeface="+mn-ea"/>
        <a:cs typeface="+mn-cs"/>
      </a:defRPr>
    </a:lvl7pPr>
    <a:lvl8pPr marL="4262755" algn="l" defTabSz="1217930" rtl="0" eaLnBrk="1" latinLnBrk="0" hangingPunct="1">
      <a:defRPr sz="1600" kern="1200">
        <a:solidFill>
          <a:schemeClr val="tx1"/>
        </a:solidFill>
        <a:latin typeface="+mn-lt"/>
        <a:ea typeface="+mn-ea"/>
        <a:cs typeface="+mn-cs"/>
      </a:defRPr>
    </a:lvl8pPr>
    <a:lvl9pPr marL="4871720" algn="l" defTabSz="121793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25194" y="908260"/>
            <a:ext cx="10595830" cy="635147"/>
          </a:xfrm>
          <a:prstGeom prst="rect">
            <a:avLst/>
          </a:prstGeom>
        </p:spPr>
        <p:txBody>
          <a:bodyPr/>
          <a:lstStyle>
            <a:lvl1pPr>
              <a:defRPr>
                <a:solidFill>
                  <a:schemeClr val="accent1"/>
                </a:solidFill>
              </a:defRPr>
            </a:lvl1pPr>
          </a:lstStyle>
          <a:p>
            <a:r>
              <a:rPr lang="zh-CN" altLang="en-US"/>
              <a:t>单击此处编辑母版标题样式</a:t>
            </a:r>
            <a:endParaRPr lang="zh-CN" altLang="en-US"/>
          </a:p>
        </p:txBody>
      </p:sp>
      <p:sp>
        <p:nvSpPr>
          <p:cNvPr id="3" name="内容占位符 2"/>
          <p:cNvSpPr>
            <a:spLocks noGrp="1"/>
          </p:cNvSpPr>
          <p:nvPr>
            <p:ph idx="1"/>
          </p:nvPr>
        </p:nvSpPr>
        <p:spPr>
          <a:xfrm>
            <a:off x="825194" y="1600571"/>
            <a:ext cx="10595830" cy="4527011"/>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矩形 4"/>
          <p:cNvSpPr/>
          <p:nvPr userDrawn="1"/>
        </p:nvSpPr>
        <p:spPr>
          <a:xfrm>
            <a:off x="8325228" y="6545425"/>
            <a:ext cx="775136" cy="246221"/>
          </a:xfrm>
          <a:prstGeom prst="rect">
            <a:avLst/>
          </a:prstGeom>
        </p:spPr>
        <p:txBody>
          <a:bodyPr wrap="square">
            <a:spAutoFit/>
          </a:bodyPr>
          <a:lstStyle/>
          <a:p>
            <a:pPr fontAlgn="auto">
              <a:spcBef>
                <a:spcPts val="0"/>
              </a:spcBef>
              <a:spcAft>
                <a:spcPts val="0"/>
              </a:spcAft>
            </a:pPr>
            <a:r>
              <a:rPr lang="en-US" altLang="zh-CN" sz="100" dirty="0">
                <a:solidFill>
                  <a:schemeClr val="bg1">
                    <a:lumMod val="95000"/>
                  </a:schemeClr>
                </a:solidFill>
                <a:latin typeface="Calibri" panose="020F0502020204030204"/>
                <a:ea typeface="宋体" panose="02010600030101010101" pitchFamily="2" charset="-122"/>
              </a:rPr>
              <a:t>PPT</a:t>
            </a:r>
            <a:r>
              <a:rPr lang="zh-CN" altLang="en-US" sz="100" dirty="0">
                <a:solidFill>
                  <a:schemeClr val="bg1">
                    <a:lumMod val="95000"/>
                  </a:schemeClr>
                </a:solidFill>
                <a:latin typeface="Calibri" panose="020F0502020204030204"/>
                <a:ea typeface="宋体" panose="02010600030101010101" pitchFamily="2" charset="-122"/>
              </a:rPr>
              <a:t>模板下载：</a:t>
            </a:r>
            <a:r>
              <a:rPr lang="en-US" altLang="zh-CN" sz="100" dirty="0">
                <a:solidFill>
                  <a:schemeClr val="bg1">
                    <a:lumMod val="95000"/>
                  </a:schemeClr>
                </a:solidFill>
                <a:latin typeface="Calibri" panose="020F0502020204030204"/>
                <a:ea typeface="宋体" panose="02010600030101010101" pitchFamily="2" charset="-122"/>
              </a:rPr>
              <a:t>www.1ppt.com/moban/     </a:t>
            </a:r>
            <a:r>
              <a:rPr lang="zh-CN" altLang="en-US" sz="100" dirty="0">
                <a:solidFill>
                  <a:schemeClr val="bg1">
                    <a:lumMod val="95000"/>
                  </a:schemeClr>
                </a:solidFill>
                <a:latin typeface="Calibri" panose="020F0502020204030204"/>
                <a:ea typeface="宋体" panose="02010600030101010101" pitchFamily="2" charset="-122"/>
              </a:rPr>
              <a:t>行业</a:t>
            </a:r>
            <a:r>
              <a:rPr lang="en-US" altLang="zh-CN" sz="100" dirty="0">
                <a:solidFill>
                  <a:schemeClr val="bg1">
                    <a:lumMod val="95000"/>
                  </a:schemeClr>
                </a:solidFill>
                <a:latin typeface="Calibri" panose="020F0502020204030204"/>
                <a:ea typeface="宋体" panose="02010600030101010101" pitchFamily="2" charset="-122"/>
              </a:rPr>
              <a:t>PPT</a:t>
            </a:r>
            <a:r>
              <a:rPr lang="zh-CN" altLang="en-US" sz="100" dirty="0">
                <a:solidFill>
                  <a:schemeClr val="bg1">
                    <a:lumMod val="95000"/>
                  </a:schemeClr>
                </a:solidFill>
                <a:latin typeface="Calibri" panose="020F0502020204030204"/>
                <a:ea typeface="宋体" panose="02010600030101010101" pitchFamily="2" charset="-122"/>
              </a:rPr>
              <a:t>模板：</a:t>
            </a:r>
            <a:r>
              <a:rPr lang="en-US" altLang="zh-CN" sz="100" dirty="0">
                <a:solidFill>
                  <a:schemeClr val="bg1">
                    <a:lumMod val="95000"/>
                  </a:schemeClr>
                </a:solidFill>
                <a:latin typeface="Calibri" panose="020F0502020204030204"/>
                <a:ea typeface="宋体" panose="02010600030101010101" pitchFamily="2" charset="-122"/>
              </a:rPr>
              <a:t>www.1ppt.com/hangye/ </a:t>
            </a:r>
            <a:endParaRPr lang="en-US" altLang="zh-CN" sz="100" dirty="0">
              <a:solidFill>
                <a:schemeClr val="bg1">
                  <a:lumMod val="95000"/>
                </a:schemeClr>
              </a:solidFill>
              <a:latin typeface="Calibri" panose="020F0502020204030204"/>
              <a:ea typeface="宋体" panose="02010600030101010101" pitchFamily="2" charset="-122"/>
            </a:endParaRPr>
          </a:p>
          <a:p>
            <a:pPr fontAlgn="auto">
              <a:spcBef>
                <a:spcPts val="0"/>
              </a:spcBef>
              <a:spcAft>
                <a:spcPts val="0"/>
              </a:spcAft>
            </a:pPr>
            <a:r>
              <a:rPr lang="zh-CN" altLang="en-US" sz="100" dirty="0">
                <a:solidFill>
                  <a:schemeClr val="bg1">
                    <a:lumMod val="95000"/>
                  </a:schemeClr>
                </a:solidFill>
                <a:latin typeface="Calibri" panose="020F0502020204030204"/>
                <a:ea typeface="宋体" panose="02010600030101010101" pitchFamily="2" charset="-122"/>
              </a:rPr>
              <a:t>节日</a:t>
            </a:r>
            <a:r>
              <a:rPr lang="en-US" altLang="zh-CN" sz="100" dirty="0">
                <a:solidFill>
                  <a:schemeClr val="bg1">
                    <a:lumMod val="95000"/>
                  </a:schemeClr>
                </a:solidFill>
                <a:latin typeface="Calibri" panose="020F0502020204030204"/>
                <a:ea typeface="宋体" panose="02010600030101010101" pitchFamily="2" charset="-122"/>
              </a:rPr>
              <a:t>PPT</a:t>
            </a:r>
            <a:r>
              <a:rPr lang="zh-CN" altLang="en-US" sz="100" dirty="0">
                <a:solidFill>
                  <a:schemeClr val="bg1">
                    <a:lumMod val="95000"/>
                  </a:schemeClr>
                </a:solidFill>
                <a:latin typeface="Calibri" panose="020F0502020204030204"/>
                <a:ea typeface="宋体" panose="02010600030101010101" pitchFamily="2" charset="-122"/>
              </a:rPr>
              <a:t>模板：</a:t>
            </a:r>
            <a:r>
              <a:rPr lang="en-US" altLang="zh-CN" sz="100" dirty="0">
                <a:solidFill>
                  <a:schemeClr val="bg1">
                    <a:lumMod val="95000"/>
                  </a:schemeClr>
                </a:solidFill>
                <a:latin typeface="Calibri" panose="020F0502020204030204"/>
                <a:ea typeface="宋体" panose="02010600030101010101" pitchFamily="2" charset="-122"/>
              </a:rPr>
              <a:t>www.1ppt.com/jieri/           PPT</a:t>
            </a:r>
            <a:r>
              <a:rPr lang="zh-CN" altLang="en-US" sz="100" dirty="0">
                <a:solidFill>
                  <a:schemeClr val="bg1">
                    <a:lumMod val="95000"/>
                  </a:schemeClr>
                </a:solidFill>
                <a:latin typeface="Calibri" panose="020F0502020204030204"/>
                <a:ea typeface="宋体" panose="02010600030101010101" pitchFamily="2" charset="-122"/>
              </a:rPr>
              <a:t>素材下载：</a:t>
            </a:r>
            <a:r>
              <a:rPr lang="en-US" altLang="zh-CN" sz="100" dirty="0">
                <a:solidFill>
                  <a:schemeClr val="bg1">
                    <a:lumMod val="95000"/>
                  </a:schemeClr>
                </a:solidFill>
                <a:latin typeface="Calibri" panose="020F0502020204030204"/>
                <a:ea typeface="宋体" panose="02010600030101010101" pitchFamily="2" charset="-122"/>
              </a:rPr>
              <a:t>www.1ppt.com/sucai/</a:t>
            </a:r>
            <a:endParaRPr lang="en-US" altLang="zh-CN" sz="100" dirty="0">
              <a:solidFill>
                <a:schemeClr val="bg1">
                  <a:lumMod val="95000"/>
                </a:schemeClr>
              </a:solidFill>
              <a:latin typeface="Calibri" panose="020F0502020204030204"/>
              <a:ea typeface="宋体" panose="02010600030101010101" pitchFamily="2" charset="-122"/>
            </a:endParaRPr>
          </a:p>
          <a:p>
            <a:pPr fontAlgn="auto">
              <a:spcBef>
                <a:spcPts val="0"/>
              </a:spcBef>
              <a:spcAft>
                <a:spcPts val="0"/>
              </a:spcAft>
            </a:pPr>
            <a:r>
              <a:rPr lang="en-US" altLang="zh-CN" sz="100" dirty="0">
                <a:solidFill>
                  <a:schemeClr val="bg1">
                    <a:lumMod val="95000"/>
                  </a:schemeClr>
                </a:solidFill>
                <a:latin typeface="Calibri" panose="020F0502020204030204"/>
                <a:ea typeface="宋体" panose="02010600030101010101" pitchFamily="2" charset="-122"/>
              </a:rPr>
              <a:t>PPT</a:t>
            </a:r>
            <a:r>
              <a:rPr lang="zh-CN" altLang="en-US" sz="100" dirty="0">
                <a:solidFill>
                  <a:schemeClr val="bg1">
                    <a:lumMod val="95000"/>
                  </a:schemeClr>
                </a:solidFill>
                <a:latin typeface="Calibri" panose="020F0502020204030204"/>
                <a:ea typeface="宋体" panose="02010600030101010101" pitchFamily="2" charset="-122"/>
              </a:rPr>
              <a:t>背景图片：</a:t>
            </a:r>
            <a:r>
              <a:rPr lang="en-US" altLang="zh-CN" sz="100" dirty="0">
                <a:solidFill>
                  <a:schemeClr val="bg1">
                    <a:lumMod val="95000"/>
                  </a:schemeClr>
                </a:solidFill>
                <a:latin typeface="Calibri" panose="020F0502020204030204"/>
                <a:ea typeface="宋体" panose="02010600030101010101" pitchFamily="2" charset="-122"/>
              </a:rPr>
              <a:t>www.1ppt.com/beijing/      PPT</a:t>
            </a:r>
            <a:r>
              <a:rPr lang="zh-CN" altLang="en-US" sz="100" dirty="0">
                <a:solidFill>
                  <a:schemeClr val="bg1">
                    <a:lumMod val="95000"/>
                  </a:schemeClr>
                </a:solidFill>
                <a:latin typeface="Calibri" panose="020F0502020204030204"/>
                <a:ea typeface="宋体" panose="02010600030101010101" pitchFamily="2" charset="-122"/>
              </a:rPr>
              <a:t>图表下载：</a:t>
            </a:r>
            <a:r>
              <a:rPr lang="en-US" altLang="zh-CN" sz="100" dirty="0">
                <a:solidFill>
                  <a:schemeClr val="bg1">
                    <a:lumMod val="95000"/>
                  </a:schemeClr>
                </a:solidFill>
                <a:latin typeface="Calibri" panose="020F0502020204030204"/>
                <a:ea typeface="宋体" panose="02010600030101010101" pitchFamily="2" charset="-122"/>
              </a:rPr>
              <a:t>www.1ppt.com/tubiao/      </a:t>
            </a:r>
            <a:endParaRPr lang="en-US" altLang="zh-CN" sz="100" dirty="0">
              <a:solidFill>
                <a:schemeClr val="bg1">
                  <a:lumMod val="95000"/>
                </a:schemeClr>
              </a:solidFill>
              <a:latin typeface="Calibri" panose="020F0502020204030204"/>
              <a:ea typeface="宋体" panose="02010600030101010101" pitchFamily="2" charset="-122"/>
            </a:endParaRPr>
          </a:p>
          <a:p>
            <a:pPr fontAlgn="auto">
              <a:spcBef>
                <a:spcPts val="0"/>
              </a:spcBef>
              <a:spcAft>
                <a:spcPts val="0"/>
              </a:spcAft>
            </a:pPr>
            <a:r>
              <a:rPr lang="zh-CN" altLang="en-US" sz="100" dirty="0">
                <a:solidFill>
                  <a:schemeClr val="bg1">
                    <a:lumMod val="95000"/>
                  </a:schemeClr>
                </a:solidFill>
                <a:latin typeface="Calibri" panose="020F0502020204030204"/>
                <a:ea typeface="宋体" panose="02010600030101010101" pitchFamily="2" charset="-122"/>
              </a:rPr>
              <a:t>优秀</a:t>
            </a:r>
            <a:r>
              <a:rPr lang="en-US" altLang="zh-CN" sz="100" dirty="0">
                <a:solidFill>
                  <a:schemeClr val="bg1">
                    <a:lumMod val="95000"/>
                  </a:schemeClr>
                </a:solidFill>
                <a:latin typeface="Calibri" panose="020F0502020204030204"/>
                <a:ea typeface="宋体" panose="02010600030101010101" pitchFamily="2" charset="-122"/>
              </a:rPr>
              <a:t>PPT</a:t>
            </a:r>
            <a:r>
              <a:rPr lang="zh-CN" altLang="en-US" sz="100" dirty="0">
                <a:solidFill>
                  <a:schemeClr val="bg1">
                    <a:lumMod val="95000"/>
                  </a:schemeClr>
                </a:solidFill>
                <a:latin typeface="Calibri" panose="020F0502020204030204"/>
                <a:ea typeface="宋体" panose="02010600030101010101" pitchFamily="2" charset="-122"/>
              </a:rPr>
              <a:t>下载：</a:t>
            </a:r>
            <a:r>
              <a:rPr lang="en-US" altLang="zh-CN" sz="100" dirty="0">
                <a:solidFill>
                  <a:schemeClr val="bg1">
                    <a:lumMod val="95000"/>
                  </a:schemeClr>
                </a:solidFill>
                <a:latin typeface="Calibri" panose="020F0502020204030204"/>
                <a:ea typeface="宋体" panose="02010600030101010101" pitchFamily="2" charset="-122"/>
              </a:rPr>
              <a:t>www.1ppt.com/xiazai/        PPT</a:t>
            </a:r>
            <a:r>
              <a:rPr lang="zh-CN" altLang="en-US" sz="100" dirty="0">
                <a:solidFill>
                  <a:schemeClr val="bg1">
                    <a:lumMod val="95000"/>
                  </a:schemeClr>
                </a:solidFill>
                <a:latin typeface="Calibri" panose="020F0502020204030204"/>
                <a:ea typeface="宋体" panose="02010600030101010101" pitchFamily="2" charset="-122"/>
              </a:rPr>
              <a:t>教程： </a:t>
            </a:r>
            <a:r>
              <a:rPr lang="en-US" altLang="zh-CN" sz="100" dirty="0">
                <a:solidFill>
                  <a:schemeClr val="bg1">
                    <a:lumMod val="95000"/>
                  </a:schemeClr>
                </a:solidFill>
                <a:latin typeface="Calibri" panose="020F0502020204030204"/>
                <a:ea typeface="宋体" panose="02010600030101010101" pitchFamily="2" charset="-122"/>
              </a:rPr>
              <a:t>www.1ppt.com/powerpoint/      </a:t>
            </a:r>
            <a:endParaRPr lang="en-US" altLang="zh-CN" sz="100" dirty="0">
              <a:solidFill>
                <a:schemeClr val="bg1">
                  <a:lumMod val="95000"/>
                </a:schemeClr>
              </a:solidFill>
              <a:latin typeface="Calibri" panose="020F0502020204030204"/>
              <a:ea typeface="宋体" panose="02010600030101010101" pitchFamily="2" charset="-122"/>
            </a:endParaRPr>
          </a:p>
          <a:p>
            <a:pPr fontAlgn="auto">
              <a:spcBef>
                <a:spcPts val="0"/>
              </a:spcBef>
              <a:spcAft>
                <a:spcPts val="0"/>
              </a:spcAft>
            </a:pPr>
            <a:r>
              <a:rPr lang="en-US" altLang="zh-CN" sz="100" dirty="0">
                <a:solidFill>
                  <a:schemeClr val="bg1">
                    <a:lumMod val="95000"/>
                  </a:schemeClr>
                </a:solidFill>
                <a:latin typeface="Calibri" panose="020F0502020204030204"/>
                <a:ea typeface="宋体" panose="02010600030101010101" pitchFamily="2" charset="-122"/>
              </a:rPr>
              <a:t>Word</a:t>
            </a:r>
            <a:r>
              <a:rPr lang="zh-CN" altLang="en-US" sz="100" dirty="0">
                <a:solidFill>
                  <a:schemeClr val="bg1">
                    <a:lumMod val="95000"/>
                  </a:schemeClr>
                </a:solidFill>
                <a:latin typeface="Calibri" panose="020F0502020204030204"/>
                <a:ea typeface="宋体" panose="02010600030101010101" pitchFamily="2" charset="-122"/>
              </a:rPr>
              <a:t>教程： </a:t>
            </a:r>
            <a:r>
              <a:rPr lang="en-US" altLang="zh-CN" sz="100" dirty="0">
                <a:solidFill>
                  <a:schemeClr val="bg1">
                    <a:lumMod val="95000"/>
                  </a:schemeClr>
                </a:solidFill>
                <a:latin typeface="Calibri" panose="020F0502020204030204"/>
                <a:ea typeface="宋体" panose="02010600030101010101" pitchFamily="2" charset="-122"/>
              </a:rPr>
              <a:t>www.1ppt.com/word/              Excel</a:t>
            </a:r>
            <a:r>
              <a:rPr lang="zh-CN" altLang="en-US" sz="100" dirty="0">
                <a:solidFill>
                  <a:schemeClr val="bg1">
                    <a:lumMod val="95000"/>
                  </a:schemeClr>
                </a:solidFill>
                <a:latin typeface="Calibri" panose="020F0502020204030204"/>
                <a:ea typeface="宋体" panose="02010600030101010101" pitchFamily="2" charset="-122"/>
              </a:rPr>
              <a:t>教程：</a:t>
            </a:r>
            <a:r>
              <a:rPr lang="en-US" altLang="zh-CN" sz="100" dirty="0">
                <a:solidFill>
                  <a:schemeClr val="bg1">
                    <a:lumMod val="95000"/>
                  </a:schemeClr>
                </a:solidFill>
                <a:latin typeface="Calibri" panose="020F0502020204030204"/>
                <a:ea typeface="宋体" panose="02010600030101010101" pitchFamily="2" charset="-122"/>
              </a:rPr>
              <a:t>www.1ppt.com/excel/  </a:t>
            </a:r>
            <a:endParaRPr lang="en-US" altLang="zh-CN" sz="100" dirty="0">
              <a:solidFill>
                <a:schemeClr val="bg1">
                  <a:lumMod val="95000"/>
                </a:schemeClr>
              </a:solidFill>
              <a:latin typeface="Calibri" panose="020F0502020204030204"/>
              <a:ea typeface="宋体" panose="02010600030101010101" pitchFamily="2" charset="-122"/>
            </a:endParaRPr>
          </a:p>
          <a:p>
            <a:pPr fontAlgn="auto">
              <a:spcBef>
                <a:spcPts val="0"/>
              </a:spcBef>
              <a:spcAft>
                <a:spcPts val="0"/>
              </a:spcAft>
            </a:pPr>
            <a:r>
              <a:rPr lang="zh-CN" altLang="en-US" sz="100" dirty="0">
                <a:solidFill>
                  <a:schemeClr val="bg1">
                    <a:lumMod val="95000"/>
                  </a:schemeClr>
                </a:solidFill>
                <a:latin typeface="Calibri" panose="020F0502020204030204"/>
                <a:ea typeface="宋体" panose="02010600030101010101" pitchFamily="2" charset="-122"/>
              </a:rPr>
              <a:t>资料下载：</a:t>
            </a:r>
            <a:r>
              <a:rPr lang="en-US" altLang="zh-CN" sz="100" dirty="0">
                <a:solidFill>
                  <a:schemeClr val="bg1">
                    <a:lumMod val="95000"/>
                  </a:schemeClr>
                </a:solidFill>
                <a:latin typeface="Calibri" panose="020F0502020204030204"/>
                <a:ea typeface="宋体" panose="02010600030101010101" pitchFamily="2" charset="-122"/>
              </a:rPr>
              <a:t>www.1ppt.com/ziliao/                PPT</a:t>
            </a:r>
            <a:r>
              <a:rPr lang="zh-CN" altLang="en-US" sz="100" dirty="0">
                <a:solidFill>
                  <a:schemeClr val="bg1">
                    <a:lumMod val="95000"/>
                  </a:schemeClr>
                </a:solidFill>
                <a:latin typeface="Calibri" panose="020F0502020204030204"/>
                <a:ea typeface="宋体" panose="02010600030101010101" pitchFamily="2" charset="-122"/>
              </a:rPr>
              <a:t>课件下载：</a:t>
            </a:r>
            <a:r>
              <a:rPr lang="en-US" altLang="zh-CN" sz="100" dirty="0">
                <a:solidFill>
                  <a:schemeClr val="bg1">
                    <a:lumMod val="95000"/>
                  </a:schemeClr>
                </a:solidFill>
                <a:latin typeface="Calibri" panose="020F0502020204030204"/>
                <a:ea typeface="宋体" panose="02010600030101010101" pitchFamily="2" charset="-122"/>
              </a:rPr>
              <a:t>www.1ppt.com/kejian/ </a:t>
            </a:r>
            <a:endParaRPr lang="en-US" altLang="zh-CN" sz="100" dirty="0">
              <a:solidFill>
                <a:schemeClr val="bg1">
                  <a:lumMod val="95000"/>
                </a:schemeClr>
              </a:solidFill>
              <a:latin typeface="Calibri" panose="020F0502020204030204"/>
              <a:ea typeface="宋体" panose="02010600030101010101" pitchFamily="2" charset="-122"/>
            </a:endParaRPr>
          </a:p>
          <a:p>
            <a:pPr fontAlgn="auto">
              <a:spcBef>
                <a:spcPts val="0"/>
              </a:spcBef>
              <a:spcAft>
                <a:spcPts val="0"/>
              </a:spcAft>
            </a:pPr>
            <a:r>
              <a:rPr lang="zh-CN" altLang="en-US" sz="100" dirty="0">
                <a:solidFill>
                  <a:schemeClr val="bg1">
                    <a:lumMod val="95000"/>
                  </a:schemeClr>
                </a:solidFill>
                <a:latin typeface="Calibri" panose="020F0502020204030204"/>
                <a:ea typeface="宋体" panose="02010600030101010101" pitchFamily="2" charset="-122"/>
              </a:rPr>
              <a:t>范文下载：</a:t>
            </a:r>
            <a:r>
              <a:rPr lang="en-US" altLang="zh-CN" sz="100" dirty="0">
                <a:solidFill>
                  <a:schemeClr val="bg1">
                    <a:lumMod val="95000"/>
                  </a:schemeClr>
                </a:solidFill>
                <a:latin typeface="Calibri" panose="020F0502020204030204"/>
                <a:ea typeface="宋体" panose="02010600030101010101" pitchFamily="2" charset="-122"/>
              </a:rPr>
              <a:t>www.1ppt.com/fanwen/             </a:t>
            </a:r>
            <a:r>
              <a:rPr lang="zh-CN" altLang="en-US" sz="100" dirty="0">
                <a:solidFill>
                  <a:schemeClr val="bg1">
                    <a:lumMod val="95000"/>
                  </a:schemeClr>
                </a:solidFill>
                <a:latin typeface="Calibri" panose="020F0502020204030204"/>
                <a:ea typeface="宋体" panose="02010600030101010101" pitchFamily="2" charset="-122"/>
              </a:rPr>
              <a:t>试卷下载：</a:t>
            </a:r>
            <a:r>
              <a:rPr lang="en-US" altLang="zh-CN" sz="100" dirty="0">
                <a:solidFill>
                  <a:schemeClr val="bg1">
                    <a:lumMod val="95000"/>
                  </a:schemeClr>
                </a:solidFill>
                <a:latin typeface="Calibri" panose="020F0502020204030204"/>
                <a:ea typeface="宋体" panose="02010600030101010101" pitchFamily="2" charset="-122"/>
              </a:rPr>
              <a:t>www.1ppt.com/shiti/  </a:t>
            </a:r>
            <a:endParaRPr lang="en-US" altLang="zh-CN" sz="100" dirty="0">
              <a:solidFill>
                <a:schemeClr val="bg1">
                  <a:lumMod val="95000"/>
                </a:schemeClr>
              </a:solidFill>
              <a:latin typeface="Calibri" panose="020F0502020204030204"/>
              <a:ea typeface="宋体" panose="02010600030101010101" pitchFamily="2" charset="-122"/>
            </a:endParaRPr>
          </a:p>
          <a:p>
            <a:pPr fontAlgn="auto">
              <a:spcBef>
                <a:spcPts val="0"/>
              </a:spcBef>
              <a:spcAft>
                <a:spcPts val="0"/>
              </a:spcAft>
            </a:pPr>
            <a:r>
              <a:rPr lang="zh-CN" altLang="en-US" sz="100" dirty="0">
                <a:solidFill>
                  <a:schemeClr val="bg1">
                    <a:lumMod val="95000"/>
                  </a:schemeClr>
                </a:solidFill>
                <a:latin typeface="Calibri" panose="020F0502020204030204"/>
                <a:ea typeface="宋体" panose="02010600030101010101" pitchFamily="2" charset="-122"/>
              </a:rPr>
              <a:t>教案下载：</a:t>
            </a:r>
            <a:r>
              <a:rPr lang="en-US" altLang="zh-CN" sz="100" dirty="0">
                <a:solidFill>
                  <a:schemeClr val="bg1">
                    <a:lumMod val="95000"/>
                  </a:schemeClr>
                </a:solidFill>
                <a:latin typeface="Calibri" panose="020F0502020204030204"/>
                <a:ea typeface="宋体" panose="02010600030101010101" pitchFamily="2" charset="-122"/>
              </a:rPr>
              <a:t>www.1ppt.com/jiaoan/  </a:t>
            </a:r>
            <a:r>
              <a:rPr lang="en-US" altLang="zh-CN" sz="100" dirty="0" smtClean="0">
                <a:solidFill>
                  <a:schemeClr val="bg1">
                    <a:lumMod val="95000"/>
                  </a:schemeClr>
                </a:solidFill>
                <a:latin typeface="Calibri" panose="020F0502020204030204"/>
                <a:ea typeface="宋体" panose="02010600030101010101" pitchFamily="2" charset="-122"/>
              </a:rPr>
              <a:t>      </a:t>
            </a:r>
            <a:endParaRPr lang="en-US" altLang="zh-CN" sz="100" dirty="0">
              <a:solidFill>
                <a:schemeClr val="bg1">
                  <a:lumMod val="95000"/>
                </a:schemeClr>
              </a:solidFill>
              <a:latin typeface="Calibri" panose="020F0502020204030204"/>
              <a:ea typeface="宋体" panose="02010600030101010101" pitchFamily="2" charset="-122"/>
            </a:endParaRPr>
          </a:p>
          <a:p>
            <a:pPr fontAlgn="auto">
              <a:spcBef>
                <a:spcPts val="0"/>
              </a:spcBef>
              <a:spcAft>
                <a:spcPts val="0"/>
              </a:spcAft>
            </a:pPr>
            <a:r>
              <a:rPr lang="zh-CN" altLang="en-US" sz="100" dirty="0" smtClean="0">
                <a:solidFill>
                  <a:schemeClr val="bg1">
                    <a:lumMod val="95000"/>
                  </a:schemeClr>
                </a:solidFill>
                <a:latin typeface="Calibri" panose="020F0502020204030204"/>
                <a:ea typeface="宋体" panose="02010600030101010101" pitchFamily="2" charset="-122"/>
              </a:rPr>
              <a:t>字体下载：</a:t>
            </a:r>
            <a:r>
              <a:rPr lang="en-US" altLang="zh-CN" sz="100" dirty="0" smtClean="0">
                <a:solidFill>
                  <a:schemeClr val="bg1">
                    <a:lumMod val="95000"/>
                  </a:schemeClr>
                </a:solidFill>
                <a:latin typeface="Calibri" panose="020F0502020204030204"/>
                <a:ea typeface="宋体" panose="02010600030101010101" pitchFamily="2" charset="-122"/>
              </a:rPr>
              <a:t>www.1ppt.com/ziti/</a:t>
            </a:r>
            <a:endParaRPr lang="en-US" altLang="zh-CN" sz="100" dirty="0">
              <a:solidFill>
                <a:schemeClr val="bg1">
                  <a:lumMod val="95000"/>
                </a:schemeClr>
              </a:solidFill>
              <a:latin typeface="Calibri" panose="020F0502020204030204"/>
              <a:ea typeface="宋体" panose="02010600030101010101" pitchFamily="2" charset="-122"/>
            </a:endParaRPr>
          </a:p>
          <a:p>
            <a:pPr fontAlgn="auto">
              <a:spcBef>
                <a:spcPts val="0"/>
              </a:spcBef>
              <a:spcAft>
                <a:spcPts val="0"/>
              </a:spcAft>
            </a:pPr>
            <a:r>
              <a:rPr lang="en-US" altLang="zh-CN" sz="100" dirty="0">
                <a:solidFill>
                  <a:schemeClr val="bg1">
                    <a:lumMod val="95000"/>
                  </a:schemeClr>
                </a:solidFill>
                <a:latin typeface="Calibri" panose="020F0502020204030204"/>
                <a:ea typeface="宋体" panose="02010600030101010101" pitchFamily="2" charset="-122"/>
              </a:rPr>
              <a:t> </a:t>
            </a:r>
            <a:endParaRPr lang="zh-CN" altLang="en-US" sz="100" dirty="0">
              <a:solidFill>
                <a:schemeClr val="bg1">
                  <a:lumMod val="95000"/>
                </a:schemeClr>
              </a:solidFill>
              <a:latin typeface="Calibri" panose="020F0502020204030204"/>
              <a:ea typeface="宋体" panose="0201060003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2.jpeg"/><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alpha val="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4" cstate="email"/>
          <a:stretch>
            <a:fillRect/>
          </a:stretch>
        </p:blipFill>
        <p:spPr>
          <a:xfrm>
            <a:off x="5414" y="0"/>
            <a:ext cx="12179586" cy="6859588"/>
          </a:xfrm>
          <a:prstGeom prst="rect">
            <a:avLst/>
          </a:prstGeom>
        </p:spPr>
      </p:pic>
      <p:pic>
        <p:nvPicPr>
          <p:cNvPr id="4" name="图片 3"/>
          <p:cNvPicPr>
            <a:picLocks noChangeAspect="1"/>
          </p:cNvPicPr>
          <p:nvPr userDrawn="1"/>
        </p:nvPicPr>
        <p:blipFill>
          <a:blip r:embed="rId5"/>
          <a:stretch>
            <a:fillRect/>
          </a:stretch>
        </p:blipFill>
        <p:spPr>
          <a:xfrm>
            <a:off x="4060" y="2284"/>
            <a:ext cx="12190765" cy="685730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rtl="0" fontAlgn="base">
        <a:spcBef>
          <a:spcPct val="0"/>
        </a:spcBef>
        <a:spcAft>
          <a:spcPct val="0"/>
        </a:spcAft>
        <a:defRPr sz="59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8pPr>
      <a:lvl9pPr marL="243586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微软雅黑"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微软雅黑" panose="020B0503020204020204" pitchFamily="34" charset="-122"/>
          <a:cs typeface="+mn-cs"/>
        </a:defRPr>
      </a:lvl2pPr>
      <a:lvl3pPr marL="152273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1695"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4pPr>
      <a:lvl5pPr marL="2740660"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5pPr>
      <a:lvl6pPr marL="3349625"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8590"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7555"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6520" indent="-304800"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860" algn="l" defTabSz="1217930" rtl="0" eaLnBrk="1" latinLnBrk="0" hangingPunct="1">
        <a:defRPr sz="2400" kern="1200">
          <a:solidFill>
            <a:schemeClr val="tx1"/>
          </a:solidFill>
          <a:latin typeface="+mn-lt"/>
          <a:ea typeface="+mn-ea"/>
          <a:cs typeface="+mn-cs"/>
        </a:defRPr>
      </a:lvl5pPr>
      <a:lvl6pPr marL="3044825" algn="l" defTabSz="1217930" rtl="0" eaLnBrk="1" latinLnBrk="0" hangingPunct="1">
        <a:defRPr sz="2400" kern="1200">
          <a:solidFill>
            <a:schemeClr val="tx1"/>
          </a:solidFill>
          <a:latin typeface="+mn-lt"/>
          <a:ea typeface="+mn-ea"/>
          <a:cs typeface="+mn-cs"/>
        </a:defRPr>
      </a:lvl6pPr>
      <a:lvl7pPr marL="3653790" algn="l" defTabSz="1217930" rtl="0" eaLnBrk="1" latinLnBrk="0" hangingPunct="1">
        <a:defRPr sz="2400" kern="1200">
          <a:solidFill>
            <a:schemeClr val="tx1"/>
          </a:solidFill>
          <a:latin typeface="+mn-lt"/>
          <a:ea typeface="+mn-ea"/>
          <a:cs typeface="+mn-cs"/>
        </a:defRPr>
      </a:lvl7pPr>
      <a:lvl8pPr marL="4262755" algn="l" defTabSz="1217930" rtl="0" eaLnBrk="1" latinLnBrk="0" hangingPunct="1">
        <a:defRPr sz="2400" kern="1200">
          <a:solidFill>
            <a:schemeClr val="tx1"/>
          </a:solidFill>
          <a:latin typeface="+mn-lt"/>
          <a:ea typeface="+mn-ea"/>
          <a:cs typeface="+mn-cs"/>
        </a:defRPr>
      </a:lvl8pPr>
      <a:lvl9pPr marL="4871720" algn="l" defTabSz="12179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tags" Target="../tags/tag7.xml"/><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tags" Target="../tags/tag2.xml"/><Relationship Id="rId2" Type="http://schemas.openxmlformats.org/officeDocument/2006/relationships/image" Target="../media/image7.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hyperlink" Target="http://www.toyslime.com" TargetMode="External"/><Relationship Id="rId4" Type="http://schemas.openxmlformats.org/officeDocument/2006/relationships/hyperlink" Target="http://www.slimytoys.com" TargetMode="External"/><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16.png"/><Relationship Id="rId6" Type="http://schemas.openxmlformats.org/officeDocument/2006/relationships/tags" Target="../tags/tag3.xml"/><Relationship Id="rId5" Type="http://schemas.openxmlformats.org/officeDocument/2006/relationships/image" Target="../media/image15.png"/><Relationship Id="rId4" Type="http://schemas.openxmlformats.org/officeDocument/2006/relationships/image" Target="../media/image14.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9.emf"/><Relationship Id="rId7" Type="http://schemas.openxmlformats.org/officeDocument/2006/relationships/oleObject" Target="../embeddings/oleObject1.bin"/><Relationship Id="rId6" Type="http://schemas.openxmlformats.org/officeDocument/2006/relationships/tags" Target="../tags/tag4.xml"/><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3.png"/><Relationship Id="rId2" Type="http://schemas.microsoft.com/office/2007/relationships/hdphoto" Target="../media/image12.wdp"/><Relationship Id="rId11" Type="http://schemas.openxmlformats.org/officeDocument/2006/relationships/notesSlide" Target="../notesSlides/notesSlide4.xml"/><Relationship Id="rId10" Type="http://schemas.openxmlformats.org/officeDocument/2006/relationships/vmlDrawing" Target="../drawings/vmlDrawing1.v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1.jpeg"/><Relationship Id="rId3" Type="http://schemas.openxmlformats.org/officeDocument/2006/relationships/tags" Target="../tags/tag6.xml"/><Relationship Id="rId2" Type="http://schemas.openxmlformats.org/officeDocument/2006/relationships/image" Target="../media/image20.jpeg"/><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矩形 34"/>
          <p:cNvSpPr/>
          <p:nvPr/>
        </p:nvSpPr>
        <p:spPr>
          <a:xfrm>
            <a:off x="-34854" y="1117599"/>
            <a:ext cx="367611" cy="440042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a:off x="334645" y="5157470"/>
            <a:ext cx="10420350" cy="1657350"/>
          </a:xfrm>
          <a:prstGeom prst="roundRect">
            <a:avLst>
              <a:gd name="adj" fmla="val 42270"/>
            </a:avLst>
          </a:prstGeom>
        </p:spPr>
        <p:style>
          <a:lnRef idx="2">
            <a:schemeClr val="dk1"/>
          </a:lnRef>
          <a:fillRef idx="1">
            <a:schemeClr val="lt1"/>
          </a:fillRef>
          <a:effectRef idx="0">
            <a:schemeClr val="dk1"/>
          </a:effectRef>
          <a:fontRef idx="minor">
            <a:schemeClr val="dk1"/>
          </a:fontRef>
        </p:style>
        <p:txBody>
          <a:bodyPr lIns="121917" tIns="60958" rIns="121917" bIns="60958" rtlCol="0" anchor="ctr"/>
          <a:lstStyle/>
          <a:p>
            <a:pPr algn="ctr"/>
            <a:r>
              <a:rPr lang="en-US" altLang="zh-CN" sz="3200"/>
              <a:t>           product:playdough/slime/clay/mud/putty/DIY  glue..</a:t>
            </a:r>
            <a:r>
              <a:rPr lang="en-US" altLang="zh-CN"/>
              <a:t>.</a:t>
            </a:r>
            <a:endParaRPr lang="en-US" altLang="zh-CN"/>
          </a:p>
        </p:txBody>
      </p:sp>
      <p:sp>
        <p:nvSpPr>
          <p:cNvPr id="71" name="TextBox 70"/>
          <p:cNvSpPr txBox="1"/>
          <p:nvPr/>
        </p:nvSpPr>
        <p:spPr>
          <a:xfrm>
            <a:off x="-1465634" y="7714854"/>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7" name="文本框 6"/>
          <p:cNvSpPr txBox="1"/>
          <p:nvPr/>
        </p:nvSpPr>
        <p:spPr>
          <a:xfrm>
            <a:off x="4799965" y="6309995"/>
            <a:ext cx="4097020" cy="266700"/>
          </a:xfrm>
          <a:prstGeom prst="rect">
            <a:avLst/>
          </a:prstGeom>
          <a:noFill/>
        </p:spPr>
        <p:txBody>
          <a:bodyPr wrap="square" lIns="0" tIns="0" rIns="0" bIns="0" rtlCol="0">
            <a:noAutofit/>
          </a:bodyPr>
          <a:p>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414780" y="405130"/>
            <a:ext cx="12474575" cy="1694815"/>
          </a:xfrm>
          <a:prstGeom prst="rect">
            <a:avLst/>
          </a:prstGeom>
          <a:noFill/>
        </p:spPr>
        <p:txBody>
          <a:bodyPr wrap="square" lIns="0" tIns="0" rIns="0" bIns="0" rtlCol="0">
            <a:noAutofit/>
          </a:bodyPr>
          <a:p>
            <a:r>
              <a:rPr lang="en-US" altLang="zh-CN" sz="4400" b="1" dirty="0">
                <a:solidFill>
                  <a:srgbClr val="006CB8"/>
                </a:solidFill>
                <a:latin typeface="微软雅黑" panose="020B0503020204020204" pitchFamily="34" charset="-122"/>
                <a:ea typeface="微软雅黑" panose="020B0503020204020204" pitchFamily="34" charset="-122"/>
                <a:sym typeface="+mn-ea"/>
              </a:rPr>
              <a:t>YIWU JITENG TOYS </a:t>
            </a:r>
            <a:r>
              <a:rPr lang="zh-CN" altLang="en-US" sz="4400" b="1" dirty="0">
                <a:solidFill>
                  <a:srgbClr val="006CB8"/>
                </a:solidFill>
                <a:latin typeface="微软雅黑" panose="020B0503020204020204" pitchFamily="34" charset="-122"/>
                <a:ea typeface="微软雅黑" panose="020B0503020204020204" pitchFamily="34" charset="-122"/>
                <a:sym typeface="+mn-ea"/>
              </a:rPr>
              <a:t>CO.,LTD</a:t>
            </a:r>
            <a:endParaRPr lang="zh-CN" altLang="en-US" sz="4400" b="1" dirty="0" smtClean="0">
              <a:solidFill>
                <a:schemeClr val="accent6"/>
              </a:solidFill>
              <a:latin typeface="微软雅黑" panose="020B0503020204020204" pitchFamily="34" charset="-122"/>
              <a:ea typeface="微软雅黑" panose="020B0503020204020204" pitchFamily="34" charset="-122"/>
            </a:endParaRPr>
          </a:p>
        </p:txBody>
      </p:sp>
      <p:pic>
        <p:nvPicPr>
          <p:cNvPr id="16" name="图片 16" descr="cleaning glue"/>
          <p:cNvPicPr>
            <a:picLocks noChangeAspect="1"/>
          </p:cNvPicPr>
          <p:nvPr/>
        </p:nvPicPr>
        <p:blipFill>
          <a:blip r:embed="rId1"/>
          <a:stretch>
            <a:fillRect/>
          </a:stretch>
        </p:blipFill>
        <p:spPr>
          <a:xfrm>
            <a:off x="334962" y="2142490"/>
            <a:ext cx="2971800" cy="2971800"/>
          </a:xfrm>
          <a:prstGeom prst="rect">
            <a:avLst/>
          </a:prstGeom>
        </p:spPr>
      </p:pic>
      <p:pic>
        <p:nvPicPr>
          <p:cNvPr id="12" name="图片 7" descr="glue泥"/>
          <p:cNvPicPr>
            <a:picLocks noChangeAspect="1"/>
          </p:cNvPicPr>
          <p:nvPr/>
        </p:nvPicPr>
        <p:blipFill>
          <a:blip r:embed="rId2"/>
          <a:stretch>
            <a:fillRect/>
          </a:stretch>
        </p:blipFill>
        <p:spPr>
          <a:xfrm>
            <a:off x="2927032" y="2143125"/>
            <a:ext cx="2971800" cy="2971800"/>
          </a:xfrm>
          <a:prstGeom prst="rect">
            <a:avLst/>
          </a:prstGeom>
        </p:spPr>
      </p:pic>
      <p:pic>
        <p:nvPicPr>
          <p:cNvPr id="13" name="图片 1" descr="IMG_256"/>
          <p:cNvPicPr>
            <a:picLocks noChangeAspect="1"/>
          </p:cNvPicPr>
          <p:nvPr/>
        </p:nvPicPr>
        <p:blipFill>
          <a:blip r:embed="rId3"/>
          <a:stretch>
            <a:fillRect/>
          </a:stretch>
        </p:blipFill>
        <p:spPr>
          <a:xfrm>
            <a:off x="5735320" y="2127250"/>
            <a:ext cx="2849880" cy="3003550"/>
          </a:xfrm>
          <a:prstGeom prst="rect">
            <a:avLst/>
          </a:prstGeom>
          <a:noFill/>
          <a:ln w="9525">
            <a:noFill/>
          </a:ln>
        </p:spPr>
      </p:pic>
      <p:pic>
        <p:nvPicPr>
          <p:cNvPr id="15" name="图片 12" descr="a1571ec482b0fb25d733a4ba4618284"/>
          <p:cNvPicPr>
            <a:picLocks noChangeAspect="1"/>
          </p:cNvPicPr>
          <p:nvPr/>
        </p:nvPicPr>
        <p:blipFill>
          <a:blip r:embed="rId4"/>
          <a:stretch>
            <a:fillRect/>
          </a:stretch>
        </p:blipFill>
        <p:spPr>
          <a:xfrm>
            <a:off x="8615680" y="2121535"/>
            <a:ext cx="3013710" cy="3013710"/>
          </a:xfrm>
          <a:prstGeom prst="rect">
            <a:avLst/>
          </a:prstGeom>
        </p:spPr>
      </p:pic>
      <p:sp>
        <p:nvSpPr>
          <p:cNvPr id="17" name="文本框 16"/>
          <p:cNvSpPr txBox="1"/>
          <p:nvPr/>
        </p:nvSpPr>
        <p:spPr>
          <a:xfrm>
            <a:off x="591185" y="1495425"/>
            <a:ext cx="9201785" cy="445135"/>
          </a:xfrm>
          <a:prstGeom prst="rect">
            <a:avLst/>
          </a:prstGeom>
          <a:noFill/>
        </p:spPr>
        <p:txBody>
          <a:bodyPr wrap="square" lIns="0" tIns="0" rIns="0" bIns="0" rtlCol="0">
            <a:noAutofit/>
          </a:bodyPr>
          <a:p>
            <a:r>
              <a:rPr lang="zh-CN" altLang="en-US" sz="1600" b="1" dirty="0" smtClean="0">
                <a:solidFill>
                  <a:schemeClr val="accent6"/>
                </a:solidFill>
                <a:latin typeface="微软雅黑" panose="020B0503020204020204" pitchFamily="34" charset="-122"/>
                <a:ea typeface="微软雅黑" panose="020B0503020204020204" pitchFamily="34" charset="-122"/>
              </a:rPr>
              <a:t>Hey,</a:t>
            </a:r>
            <a:r>
              <a:rPr lang="en-US" altLang="zh-CN" sz="1600" b="1" dirty="0" smtClean="0">
                <a:solidFill>
                  <a:schemeClr val="accent6"/>
                </a:solidFill>
                <a:latin typeface="微软雅黑" panose="020B0503020204020204" pitchFamily="34" charset="-122"/>
                <a:ea typeface="微软雅黑" panose="020B0503020204020204" pitchFamily="34" charset="-122"/>
              </a:rPr>
              <a:t>my </a:t>
            </a:r>
            <a:r>
              <a:rPr lang="zh-CN" altLang="en-US" sz="1600" b="1" dirty="0" smtClean="0">
                <a:solidFill>
                  <a:schemeClr val="accent6"/>
                </a:solidFill>
                <a:latin typeface="微软雅黑" panose="020B0503020204020204" pitchFamily="34" charset="-122"/>
                <a:ea typeface="微软雅黑" panose="020B0503020204020204" pitchFamily="34" charset="-122"/>
              </a:rPr>
              <a:t>Potential business partners.just have a look.</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a:p>
            <a:r>
              <a:rPr lang="zh-CN" altLang="en-US" sz="1600" b="1" dirty="0" smtClean="0">
                <a:solidFill>
                  <a:schemeClr val="accent6"/>
                </a:solidFill>
                <a:latin typeface="微软雅黑" panose="020B0503020204020204" pitchFamily="34" charset="-122"/>
                <a:ea typeface="微软雅黑" panose="020B0503020204020204" pitchFamily="34" charset="-122"/>
              </a:rPr>
              <a:t> We have </a:t>
            </a:r>
            <a:r>
              <a:rPr lang="en-US" altLang="zh-CN" sz="1600" b="1" dirty="0" smtClean="0">
                <a:solidFill>
                  <a:schemeClr val="accent6"/>
                </a:solidFill>
                <a:latin typeface="微软雅黑" panose="020B0503020204020204" pitchFamily="34" charset="-122"/>
                <a:ea typeface="微软雅黑" panose="020B0503020204020204" pitchFamily="34" charset="-122"/>
              </a:rPr>
              <a:t>CE</a:t>
            </a:r>
            <a:r>
              <a:rPr lang="zh-CN" altLang="en-US" sz="1600" b="1" dirty="0" smtClean="0">
                <a:solidFill>
                  <a:schemeClr val="accent6"/>
                </a:solidFill>
                <a:latin typeface="微软雅黑" panose="020B0503020204020204" pitchFamily="34" charset="-122"/>
                <a:ea typeface="微软雅黑" panose="020B0503020204020204" pitchFamily="34" charset="-122"/>
              </a:rPr>
              <a:t> </a:t>
            </a:r>
            <a:r>
              <a:rPr lang="en-US" altLang="zh-CN" sz="1600" b="1" dirty="0" smtClean="0">
                <a:solidFill>
                  <a:schemeClr val="accent6"/>
                </a:solidFill>
                <a:latin typeface="微软雅黑" panose="020B0503020204020204" pitchFamily="34" charset="-122"/>
                <a:ea typeface="微软雅黑" panose="020B0503020204020204" pitchFamily="34" charset="-122"/>
              </a:rPr>
              <a:t>SQP  EN71 BSCI </a:t>
            </a:r>
            <a:r>
              <a:rPr lang="zh-CN" altLang="en-US" sz="1600" b="1" dirty="0" smtClean="0">
                <a:solidFill>
                  <a:schemeClr val="accent6"/>
                </a:solidFill>
                <a:latin typeface="微软雅黑" panose="020B0503020204020204" pitchFamily="34" charset="-122"/>
                <a:ea typeface="微软雅黑" panose="020B0503020204020204" pitchFamily="34" charset="-122"/>
              </a:rPr>
              <a:t>certificates</a:t>
            </a:r>
            <a:r>
              <a:rPr lang="en-US" altLang="zh-CN" sz="1600" b="1" dirty="0" smtClean="0">
                <a:solidFill>
                  <a:schemeClr val="accent6"/>
                </a:solidFill>
                <a:latin typeface="微软雅黑" panose="020B0503020204020204" pitchFamily="34" charset="-122"/>
                <a:ea typeface="微软雅黑" panose="020B0503020204020204" pitchFamily="34" charset="-122"/>
              </a:rPr>
              <a:t>!(</a:t>
            </a:r>
            <a:r>
              <a:rPr lang="en-US" altLang="zh-CN" sz="1600" b="1" dirty="0" smtClean="0">
                <a:solidFill>
                  <a:srgbClr val="FF0000"/>
                </a:solidFill>
                <a:latin typeface="微软雅黑" panose="020B0503020204020204" pitchFamily="34" charset="-122"/>
                <a:ea typeface="微软雅黑" panose="020B0503020204020204" pitchFamily="34" charset="-122"/>
              </a:rPr>
              <a:t>Certificate is on the next page</a:t>
            </a:r>
            <a:r>
              <a:rPr lang="en-US" altLang="zh-CN" sz="1600" b="1" dirty="0" smtClean="0">
                <a:solidFill>
                  <a:schemeClr val="accent6"/>
                </a:solidFill>
                <a:latin typeface="微软雅黑" panose="020B0503020204020204" pitchFamily="34" charset="-122"/>
                <a:ea typeface="微软雅黑" panose="020B0503020204020204" pitchFamily="34" charset="-122"/>
              </a:rPr>
              <a:t>)</a:t>
            </a:r>
            <a:endParaRPr lang="en-US" altLang="zh-CN" sz="1600" b="1" dirty="0" smtClean="0">
              <a:solidFill>
                <a:schemeClr val="accent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0">
        <p:dissolve/>
      </p:transition>
    </mc:Choice>
    <mc:Fallback>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8" grpId="0" bldLvl="0" animBg="1"/>
      <p:bldP spid="7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94690" y="1035685"/>
            <a:ext cx="8434705" cy="738505"/>
          </a:xfrm>
          <a:prstGeom prst="rect">
            <a:avLst/>
          </a:prstGeom>
          <a:noFill/>
        </p:spPr>
        <p:txBody>
          <a:bodyPr wrap="square" lIns="0" tIns="0" rIns="0" bIns="0" rtlCol="0">
            <a:spAutoFit/>
          </a:bodyPr>
          <a:p>
            <a:r>
              <a:rPr lang="zh-CN" altLang="en-US" sz="1600" b="1" dirty="0" smtClean="0">
                <a:solidFill>
                  <a:schemeClr val="accent6"/>
                </a:solidFill>
                <a:latin typeface="微软雅黑" panose="020B0503020204020204" pitchFamily="34" charset="-122"/>
                <a:ea typeface="微软雅黑" panose="020B0503020204020204" pitchFamily="34" charset="-122"/>
              </a:rPr>
              <a:t>Add a bold, glittery pop to your projects and homemade slime!</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a:p>
            <a:r>
              <a:rPr lang="zh-CN" altLang="en-US" sz="1600" b="1" dirty="0" smtClean="0">
                <a:solidFill>
                  <a:schemeClr val="accent6"/>
                </a:solidFill>
                <a:latin typeface="微软雅黑" panose="020B0503020204020204" pitchFamily="34" charset="-122"/>
                <a:ea typeface="微软雅黑" panose="020B0503020204020204" pitchFamily="34" charset="-122"/>
              </a:rPr>
              <a:t>Safe, washable, non-toxic and no-run formula</a:t>
            </a:r>
            <a:r>
              <a:rPr lang="en-US" altLang="zh-CN" sz="1600" b="1" dirty="0" smtClean="0">
                <a:solidFill>
                  <a:schemeClr val="accent6"/>
                </a:solidFill>
                <a:latin typeface="微软雅黑" panose="020B0503020204020204" pitchFamily="34" charset="-122"/>
                <a:ea typeface="微软雅黑" panose="020B0503020204020204" pitchFamily="34" charset="-122"/>
              </a:rPr>
              <a:t>.</a:t>
            </a:r>
            <a:r>
              <a:rPr lang="zh-CN" altLang="en-US" sz="1600" b="1" dirty="0" smtClean="0">
                <a:solidFill>
                  <a:schemeClr val="accent6"/>
                </a:solidFill>
                <a:latin typeface="微软雅黑" panose="020B0503020204020204" pitchFamily="34" charset="-122"/>
                <a:ea typeface="微软雅黑" panose="020B0503020204020204" pitchFamily="34" charset="-122"/>
              </a:rPr>
              <a:t>Great</a:t>
            </a:r>
            <a:r>
              <a:rPr lang="en-US" altLang="zh-CN" sz="1600" b="1" dirty="0" smtClean="0">
                <a:solidFill>
                  <a:schemeClr val="accent6"/>
                </a:solidFill>
                <a:latin typeface="微软雅黑" panose="020B0503020204020204" pitchFamily="34" charset="-122"/>
                <a:ea typeface="微软雅黑" panose="020B0503020204020204" pitchFamily="34" charset="-122"/>
              </a:rPr>
              <a:t> </a:t>
            </a:r>
            <a:r>
              <a:rPr lang="zh-CN" altLang="en-US" sz="1600" b="1" dirty="0" smtClean="0">
                <a:solidFill>
                  <a:schemeClr val="accent6"/>
                </a:solidFill>
                <a:latin typeface="微软雅黑" panose="020B0503020204020204" pitchFamily="34" charset="-122"/>
                <a:ea typeface="微软雅黑" panose="020B0503020204020204" pitchFamily="34" charset="-122"/>
              </a:rPr>
              <a:t>for creating</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a:p>
            <a:r>
              <a:rPr lang="zh-CN" altLang="en-US" sz="1600" b="1" dirty="0" smtClean="0">
                <a:solidFill>
                  <a:schemeClr val="accent6"/>
                </a:solidFill>
                <a:latin typeface="微软雅黑" panose="020B0503020204020204" pitchFamily="34" charset="-122"/>
                <a:ea typeface="微软雅黑" panose="020B0503020204020204" pitchFamily="34" charset="-122"/>
              </a:rPr>
              <a:t> slime at home or in the classroom!</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pic>
        <p:nvPicPr>
          <p:cNvPr id="2" name="图片 1" descr="蓝色单个"/>
          <p:cNvPicPr>
            <a:picLocks noChangeAspect="1"/>
          </p:cNvPicPr>
          <p:nvPr>
            <p:custDataLst>
              <p:tags r:id="rId4"/>
            </p:custDataLst>
          </p:nvPr>
        </p:nvPicPr>
        <p:blipFill>
          <a:blip r:embed="rId5"/>
          <a:stretch>
            <a:fillRect/>
          </a:stretch>
        </p:blipFill>
        <p:spPr>
          <a:xfrm>
            <a:off x="1270635" y="1844675"/>
            <a:ext cx="5024120" cy="5024120"/>
          </a:xfrm>
          <a:prstGeom prst="rect">
            <a:avLst/>
          </a:prstGeom>
        </p:spPr>
      </p:pic>
      <p:pic>
        <p:nvPicPr>
          <p:cNvPr id="3" name="图片 2" descr="GLOW IN DARK GLUE (3)"/>
          <p:cNvPicPr>
            <a:picLocks noChangeAspect="1"/>
          </p:cNvPicPr>
          <p:nvPr/>
        </p:nvPicPr>
        <p:blipFill>
          <a:blip r:embed="rId6"/>
          <a:stretch>
            <a:fillRect/>
          </a:stretch>
        </p:blipFill>
        <p:spPr>
          <a:xfrm>
            <a:off x="6527165" y="1867535"/>
            <a:ext cx="5026660" cy="50266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94690" y="1129030"/>
            <a:ext cx="9069705" cy="738505"/>
          </a:xfrm>
          <a:prstGeom prst="rect">
            <a:avLst/>
          </a:prstGeom>
          <a:noFill/>
        </p:spPr>
        <p:txBody>
          <a:bodyPr wrap="square" lIns="0" tIns="0" rIns="0" bIns="0" rtlCol="0">
            <a:spAutoFit/>
          </a:bodyPr>
          <a:p>
            <a:r>
              <a:rPr lang="zh-CN" altLang="en-US" sz="1600" b="1" dirty="0" smtClean="0">
                <a:solidFill>
                  <a:schemeClr val="accent6"/>
                </a:solidFill>
                <a:latin typeface="微软雅黑" panose="020B0503020204020204" pitchFamily="34" charset="-122"/>
                <a:ea typeface="微软雅黑" panose="020B0503020204020204" pitchFamily="34" charset="-122"/>
              </a:rPr>
              <a:t> Stress Relief and Release, Calming, Relaxing, Focus, Concentration, Autism, Anxiety, Sensory toys, Memorial Day Sale, Independence, Classroom Box, Easter Basket, Party Supplies, Treasure Chest Box, For Children Kids boys or Girls &amp; Adults.</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4"/>
          <a:stretch>
            <a:fillRect/>
          </a:stretch>
        </p:blipFill>
        <p:spPr>
          <a:xfrm>
            <a:off x="6949440" y="1845310"/>
            <a:ext cx="4794885" cy="4786630"/>
          </a:xfrm>
          <a:prstGeom prst="rect">
            <a:avLst/>
          </a:prstGeom>
          <a:noFill/>
          <a:ln w="9525">
            <a:noFill/>
          </a:ln>
        </p:spPr>
      </p:pic>
      <p:pic>
        <p:nvPicPr>
          <p:cNvPr id="101" name="图片 100"/>
          <p:cNvPicPr/>
          <p:nvPr/>
        </p:nvPicPr>
        <p:blipFill>
          <a:blip r:embed="rId5"/>
          <a:stretch>
            <a:fillRect/>
          </a:stretch>
        </p:blipFill>
        <p:spPr>
          <a:xfrm>
            <a:off x="550545" y="1867535"/>
            <a:ext cx="5836920" cy="476313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94690" y="982980"/>
            <a:ext cx="10438130" cy="984885"/>
          </a:xfrm>
          <a:prstGeom prst="rect">
            <a:avLst/>
          </a:prstGeom>
          <a:noFill/>
        </p:spPr>
        <p:txBody>
          <a:bodyPr wrap="square" lIns="0" tIns="0" rIns="0" bIns="0" rtlCol="0">
            <a:spAutoFit/>
          </a:bodyPr>
          <a:p>
            <a:r>
              <a:rPr lang="zh-CN" altLang="en-US" sz="1600" b="1" dirty="0" smtClean="0">
                <a:solidFill>
                  <a:schemeClr val="accent6"/>
                </a:solidFill>
                <a:latin typeface="微软雅黑" panose="020B0503020204020204" pitchFamily="34" charset="-122"/>
                <a:ea typeface="微软雅黑" panose="020B0503020204020204" pitchFamily="34" charset="-122"/>
              </a:rPr>
              <a:t>This car cleaning gel is designed to clean car dash board, air vent, storage bins, cup holder, ashtray and other hard-to-reach corners. This cleaning gel also provides an all-fit dust cleaning tool for computes, keyboards, printers, laptops, speakers, appliances and desktop tower cases. The cleaning slime could easily pick up dust, debris, crumbs from all kinds of narrow crevices and corners.</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pic>
        <p:nvPicPr>
          <p:cNvPr id="104" name="图片 103"/>
          <p:cNvPicPr/>
          <p:nvPr/>
        </p:nvPicPr>
        <p:blipFill>
          <a:blip r:embed="rId4"/>
          <a:stretch>
            <a:fillRect/>
          </a:stretch>
        </p:blipFill>
        <p:spPr>
          <a:xfrm>
            <a:off x="622935" y="1998345"/>
            <a:ext cx="5158740" cy="4716145"/>
          </a:xfrm>
          <a:prstGeom prst="rect">
            <a:avLst/>
          </a:prstGeom>
          <a:noFill/>
          <a:ln w="9525">
            <a:noFill/>
          </a:ln>
        </p:spPr>
      </p:pic>
      <p:pic>
        <p:nvPicPr>
          <p:cNvPr id="105" name="图片 104"/>
          <p:cNvPicPr/>
          <p:nvPr/>
        </p:nvPicPr>
        <p:blipFill>
          <a:blip r:embed="rId5"/>
          <a:stretch>
            <a:fillRect/>
          </a:stretch>
        </p:blipFill>
        <p:spPr>
          <a:xfrm>
            <a:off x="6095365" y="1917700"/>
            <a:ext cx="5965190" cy="51600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94690" y="1129030"/>
            <a:ext cx="8434705" cy="738505"/>
          </a:xfrm>
          <a:prstGeom prst="rect">
            <a:avLst/>
          </a:prstGeom>
          <a:noFill/>
        </p:spPr>
        <p:txBody>
          <a:bodyPr wrap="square" lIns="0" tIns="0" rIns="0" bIns="0" rtlCol="0">
            <a:spAutoFit/>
          </a:bodyPr>
          <a:p>
            <a:r>
              <a:rPr lang="zh-CN" altLang="en-US" sz="1600" b="1" dirty="0" smtClean="0">
                <a:solidFill>
                  <a:schemeClr val="accent6"/>
                </a:solidFill>
                <a:latin typeface="微软雅黑" panose="020B0503020204020204" pitchFamily="34" charset="-122"/>
                <a:ea typeface="微软雅黑" panose="020B0503020204020204" pitchFamily="34" charset="-122"/>
              </a:rPr>
              <a:t>Perfect birthday present or stocking stuffer for the holidays too. The possibilities are endless!It is made of silicon grease material which is non-toxic and has no harmful substances.</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pic>
        <p:nvPicPr>
          <p:cNvPr id="106" name="图片 105"/>
          <p:cNvPicPr/>
          <p:nvPr/>
        </p:nvPicPr>
        <p:blipFill>
          <a:blip r:embed="rId4"/>
          <a:stretch>
            <a:fillRect/>
          </a:stretch>
        </p:blipFill>
        <p:spPr>
          <a:xfrm>
            <a:off x="910590" y="1845310"/>
            <a:ext cx="4808220" cy="4921250"/>
          </a:xfrm>
          <a:prstGeom prst="rect">
            <a:avLst/>
          </a:prstGeom>
          <a:noFill/>
          <a:ln w="9525">
            <a:noFill/>
          </a:ln>
        </p:spPr>
      </p:pic>
      <p:pic>
        <p:nvPicPr>
          <p:cNvPr id="108" name="图片 107"/>
          <p:cNvPicPr/>
          <p:nvPr/>
        </p:nvPicPr>
        <p:blipFill>
          <a:blip r:embed="rId5"/>
          <a:stretch>
            <a:fillRect/>
          </a:stretch>
        </p:blipFill>
        <p:spPr>
          <a:xfrm>
            <a:off x="6671310" y="1880235"/>
            <a:ext cx="4968240" cy="49371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94690" y="1129030"/>
            <a:ext cx="8434705" cy="738505"/>
          </a:xfrm>
          <a:prstGeom prst="rect">
            <a:avLst/>
          </a:prstGeom>
          <a:noFill/>
        </p:spPr>
        <p:txBody>
          <a:bodyPr wrap="square" lIns="0" tIns="0" rIns="0" bIns="0" rtlCol="0">
            <a:spAutoFit/>
          </a:bodyPr>
          <a:p>
            <a:r>
              <a:rPr lang="zh-CN" altLang="en-US" sz="1600" b="1" dirty="0" smtClean="0">
                <a:solidFill>
                  <a:schemeClr val="accent6"/>
                </a:solidFill>
                <a:latin typeface="微软雅黑" panose="020B0503020204020204" pitchFamily="34" charset="-122"/>
                <a:ea typeface="微软雅黑" panose="020B0503020204020204" pitchFamily="34" charset="-122"/>
              </a:rPr>
              <a:t> slime eggs toy for kids, girls, boys, stocking stuffers, christmas gifts, christmas stockings, birthday gifts, school classroom rewards, carnival prizes, pinata, goodie bags, easter basket stuffers, easter egg fillers</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pic>
        <p:nvPicPr>
          <p:cNvPr id="110" name="图片 109"/>
          <p:cNvPicPr/>
          <p:nvPr/>
        </p:nvPicPr>
        <p:blipFill>
          <a:blip r:embed="rId4"/>
          <a:stretch>
            <a:fillRect/>
          </a:stretch>
        </p:blipFill>
        <p:spPr>
          <a:xfrm>
            <a:off x="910590" y="1989455"/>
            <a:ext cx="4644390" cy="4668520"/>
          </a:xfrm>
          <a:prstGeom prst="rect">
            <a:avLst/>
          </a:prstGeom>
          <a:noFill/>
          <a:ln w="9525">
            <a:noFill/>
          </a:ln>
        </p:spPr>
      </p:pic>
      <p:pic>
        <p:nvPicPr>
          <p:cNvPr id="111" name="图片 110"/>
          <p:cNvPicPr/>
          <p:nvPr/>
        </p:nvPicPr>
        <p:blipFill>
          <a:blip r:embed="rId5"/>
          <a:stretch>
            <a:fillRect/>
          </a:stretch>
        </p:blipFill>
        <p:spPr>
          <a:xfrm>
            <a:off x="6599555" y="1965960"/>
            <a:ext cx="4640580" cy="46951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22300" y="1197610"/>
            <a:ext cx="7783830" cy="492125"/>
          </a:xfrm>
          <a:prstGeom prst="rect">
            <a:avLst/>
          </a:prstGeom>
          <a:noFill/>
        </p:spPr>
        <p:txBody>
          <a:bodyPr wrap="square" lIns="0" tIns="0" rIns="0" bIns="0" rtlCol="0">
            <a:spAutoFit/>
          </a:bodyPr>
          <a:p>
            <a:r>
              <a:rPr lang="zh-CN" altLang="en-US" sz="1600" b="1" dirty="0" smtClean="0">
                <a:solidFill>
                  <a:schemeClr val="accent6"/>
                </a:solidFill>
                <a:latin typeface="微软雅黑" panose="020B0503020204020204" pitchFamily="34" charset="-122"/>
                <a:ea typeface="微软雅黑" panose="020B0503020204020204" pitchFamily="34" charset="-122"/>
              </a:rPr>
              <a:t>Case of Colors has plenty of non toxic </a:t>
            </a:r>
            <a:r>
              <a:rPr lang="en-US" altLang="zh-CN" sz="1600" b="1" dirty="0" smtClean="0">
                <a:solidFill>
                  <a:schemeClr val="accent6"/>
                </a:solidFill>
                <a:latin typeface="微软雅黑" panose="020B0503020204020204" pitchFamily="34" charset="-122"/>
                <a:ea typeface="微软雅黑" panose="020B0503020204020204" pitchFamily="34" charset="-122"/>
              </a:rPr>
              <a:t>playdough</a:t>
            </a:r>
            <a:r>
              <a:rPr lang="zh-CN" altLang="en-US" sz="1600" b="1" dirty="0" smtClean="0">
                <a:solidFill>
                  <a:schemeClr val="accent6"/>
                </a:solidFill>
                <a:latin typeface="微软雅黑" panose="020B0503020204020204" pitchFamily="34" charset="-122"/>
                <a:ea typeface="微软雅黑" panose="020B0503020204020204" pitchFamily="34" charset="-122"/>
              </a:rPr>
              <a:t> modeling compound for the whole family to shape and create</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4"/>
          <a:srcRect l="-1538" t="-15801"/>
          <a:stretch>
            <a:fillRect/>
          </a:stretch>
        </p:blipFill>
        <p:spPr>
          <a:xfrm>
            <a:off x="550545" y="981075"/>
            <a:ext cx="5130800" cy="6569710"/>
          </a:xfrm>
          <a:prstGeom prst="rect">
            <a:avLst/>
          </a:prstGeom>
          <a:noFill/>
          <a:ln w="9525">
            <a:noFill/>
          </a:ln>
        </p:spPr>
      </p:pic>
      <p:pic>
        <p:nvPicPr>
          <p:cNvPr id="101" name="图片 100"/>
          <p:cNvPicPr/>
          <p:nvPr/>
        </p:nvPicPr>
        <p:blipFill>
          <a:blip r:embed="rId5"/>
          <a:srcRect t="16576" b="-16576"/>
          <a:stretch>
            <a:fillRect/>
          </a:stretch>
        </p:blipFill>
        <p:spPr>
          <a:xfrm>
            <a:off x="5662930" y="2176145"/>
            <a:ext cx="7210425" cy="62134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22300" y="1197610"/>
            <a:ext cx="7783830" cy="492125"/>
          </a:xfrm>
          <a:prstGeom prst="rect">
            <a:avLst/>
          </a:prstGeom>
          <a:noFill/>
        </p:spPr>
        <p:txBody>
          <a:bodyPr wrap="square" lIns="0" tIns="0" rIns="0" bIns="0" rtlCol="0">
            <a:spAutoFit/>
          </a:bodyPr>
          <a:p>
            <a:r>
              <a:rPr lang="zh-CN" altLang="en-US" sz="1600" b="1" dirty="0" smtClean="0">
                <a:solidFill>
                  <a:schemeClr val="accent6"/>
                </a:solidFill>
                <a:latin typeface="微软雅黑" panose="020B0503020204020204" pitchFamily="34" charset="-122"/>
                <a:ea typeface="微软雅黑" panose="020B0503020204020204" pitchFamily="34" charset="-122"/>
              </a:rPr>
              <a:t>Case of Colors has plenty of non toxic </a:t>
            </a:r>
            <a:r>
              <a:rPr lang="en-US" altLang="zh-CN" sz="1600" b="1" dirty="0" smtClean="0">
                <a:solidFill>
                  <a:schemeClr val="accent6"/>
                </a:solidFill>
                <a:latin typeface="微软雅黑" panose="020B0503020204020204" pitchFamily="34" charset="-122"/>
                <a:ea typeface="微软雅黑" panose="020B0503020204020204" pitchFamily="34" charset="-122"/>
              </a:rPr>
              <a:t>playdough</a:t>
            </a:r>
            <a:r>
              <a:rPr lang="zh-CN" altLang="en-US" sz="1600" b="1" dirty="0" smtClean="0">
                <a:solidFill>
                  <a:schemeClr val="accent6"/>
                </a:solidFill>
                <a:latin typeface="微软雅黑" panose="020B0503020204020204" pitchFamily="34" charset="-122"/>
                <a:ea typeface="微软雅黑" panose="020B0503020204020204" pitchFamily="34" charset="-122"/>
              </a:rPr>
              <a:t> modeling compound for the whole family to shape and create</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pic>
        <p:nvPicPr>
          <p:cNvPr id="102" name="图片 101"/>
          <p:cNvPicPr/>
          <p:nvPr/>
        </p:nvPicPr>
        <p:blipFill>
          <a:blip r:embed="rId4"/>
          <a:stretch>
            <a:fillRect/>
          </a:stretch>
        </p:blipFill>
        <p:spPr>
          <a:xfrm>
            <a:off x="478155" y="1773555"/>
            <a:ext cx="5271135" cy="5085715"/>
          </a:xfrm>
          <a:prstGeom prst="rect">
            <a:avLst/>
          </a:prstGeom>
          <a:noFill/>
          <a:ln w="9525">
            <a:noFill/>
          </a:ln>
        </p:spPr>
      </p:pic>
      <p:pic>
        <p:nvPicPr>
          <p:cNvPr id="110" name="图片 109"/>
          <p:cNvPicPr/>
          <p:nvPr/>
        </p:nvPicPr>
        <p:blipFill>
          <a:blip r:embed="rId5"/>
          <a:stretch>
            <a:fillRect/>
          </a:stretch>
        </p:blipFill>
        <p:spPr>
          <a:xfrm>
            <a:off x="6095365" y="1494790"/>
            <a:ext cx="5610225" cy="536448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94690" y="1129030"/>
            <a:ext cx="8434705" cy="492125"/>
          </a:xfrm>
          <a:prstGeom prst="rect">
            <a:avLst/>
          </a:prstGeom>
          <a:noFill/>
        </p:spPr>
        <p:txBody>
          <a:bodyPr wrap="square" lIns="0" tIns="0" rIns="0" bIns="0" rtlCol="0">
            <a:spAutoFit/>
          </a:bodyPr>
          <a:p>
            <a:r>
              <a:rPr lang="zh-CN" altLang="en-US" sz="1600" b="1" dirty="0" smtClean="0">
                <a:solidFill>
                  <a:schemeClr val="accent6"/>
                </a:solidFill>
                <a:latin typeface="微软雅黑" panose="020B0503020204020204" pitchFamily="34" charset="-122"/>
                <a:ea typeface="微软雅黑" panose="020B0503020204020204" pitchFamily="34" charset="-122"/>
                <a:sym typeface="+mn-ea"/>
              </a:rPr>
              <a:t>Case of Colors has plenty of non toxic </a:t>
            </a:r>
            <a:r>
              <a:rPr lang="en-US" altLang="zh-CN" sz="1600" b="1" dirty="0" smtClean="0">
                <a:solidFill>
                  <a:schemeClr val="accent6"/>
                </a:solidFill>
                <a:latin typeface="微软雅黑" panose="020B0503020204020204" pitchFamily="34" charset="-122"/>
                <a:ea typeface="微软雅黑" panose="020B0503020204020204" pitchFamily="34" charset="-122"/>
                <a:sym typeface="+mn-ea"/>
              </a:rPr>
              <a:t>playdough</a:t>
            </a:r>
            <a:r>
              <a:rPr lang="zh-CN" altLang="en-US" sz="1600" b="1" dirty="0" smtClean="0">
                <a:solidFill>
                  <a:schemeClr val="accent6"/>
                </a:solidFill>
                <a:latin typeface="微软雅黑" panose="020B0503020204020204" pitchFamily="34" charset="-122"/>
                <a:ea typeface="微软雅黑" panose="020B0503020204020204" pitchFamily="34" charset="-122"/>
                <a:sym typeface="+mn-ea"/>
              </a:rPr>
              <a:t> modeling compound for the whole family to shape and create</a:t>
            </a:r>
            <a:r>
              <a:rPr lang="en-US" altLang="zh-CN" sz="1600" b="1" dirty="0" smtClean="0">
                <a:solidFill>
                  <a:schemeClr val="accent6"/>
                </a:solidFill>
                <a:latin typeface="微软雅黑" panose="020B0503020204020204" pitchFamily="34" charset="-122"/>
                <a:ea typeface="微软雅黑" panose="020B0503020204020204" pitchFamily="34" charset="-122"/>
                <a:sym typeface="+mn-ea"/>
              </a:rPr>
              <a:t>.</a:t>
            </a:r>
            <a:endParaRPr lang="en-US" altLang="zh-CN" sz="1600" b="1" dirty="0" smtClean="0">
              <a:solidFill>
                <a:schemeClr val="accent6"/>
              </a:solidFill>
              <a:latin typeface="微软雅黑" panose="020B0503020204020204" pitchFamily="34" charset="-122"/>
              <a:ea typeface="微软雅黑" panose="020B0503020204020204" pitchFamily="34" charset="-122"/>
              <a:sym typeface="+mn-ea"/>
            </a:endParaRPr>
          </a:p>
        </p:txBody>
      </p:sp>
      <p:pic>
        <p:nvPicPr>
          <p:cNvPr id="104" name="图片 103"/>
          <p:cNvPicPr/>
          <p:nvPr/>
        </p:nvPicPr>
        <p:blipFill>
          <a:blip r:embed="rId4"/>
          <a:stretch>
            <a:fillRect/>
          </a:stretch>
        </p:blipFill>
        <p:spPr>
          <a:xfrm>
            <a:off x="6527165" y="1701165"/>
            <a:ext cx="5608320" cy="5234940"/>
          </a:xfrm>
          <a:prstGeom prst="rect">
            <a:avLst/>
          </a:prstGeom>
          <a:noFill/>
          <a:ln w="9525">
            <a:noFill/>
          </a:ln>
        </p:spPr>
      </p:pic>
      <p:pic>
        <p:nvPicPr>
          <p:cNvPr id="105" name="图片 104"/>
          <p:cNvPicPr/>
          <p:nvPr/>
        </p:nvPicPr>
        <p:blipFill>
          <a:blip r:embed="rId5"/>
          <a:stretch>
            <a:fillRect/>
          </a:stretch>
        </p:blipFill>
        <p:spPr>
          <a:xfrm>
            <a:off x="622300" y="1618615"/>
            <a:ext cx="5578475" cy="596455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94690" y="1129030"/>
            <a:ext cx="8434705" cy="492125"/>
          </a:xfrm>
          <a:prstGeom prst="rect">
            <a:avLst/>
          </a:prstGeom>
          <a:noFill/>
        </p:spPr>
        <p:txBody>
          <a:bodyPr wrap="square" lIns="0" tIns="0" rIns="0" bIns="0" rtlCol="0">
            <a:spAutoFit/>
          </a:bodyPr>
          <a:p>
            <a:r>
              <a:rPr sz="1600" b="1" dirty="0" smtClean="0">
                <a:solidFill>
                  <a:schemeClr val="accent6"/>
                </a:solidFill>
                <a:latin typeface="微软雅黑" panose="020B0503020204020204" pitchFamily="34" charset="-122"/>
                <a:ea typeface="微软雅黑" panose="020B0503020204020204" pitchFamily="34" charset="-122"/>
                <a:sym typeface="+mn-ea"/>
              </a:rPr>
              <a:t>Just squish up the Playfoam, shape it however you like, then squash it back down and start all over again</a:t>
            </a:r>
            <a:endParaRPr sz="1600" b="1" dirty="0" smtClean="0">
              <a:solidFill>
                <a:schemeClr val="accent6"/>
              </a:solidFill>
              <a:latin typeface="微软雅黑" panose="020B0503020204020204" pitchFamily="34" charset="-122"/>
              <a:ea typeface="微软雅黑" panose="020B0503020204020204" pitchFamily="34" charset="-122"/>
              <a:sym typeface="+mn-ea"/>
            </a:endParaRPr>
          </a:p>
        </p:txBody>
      </p:sp>
      <p:pic>
        <p:nvPicPr>
          <p:cNvPr id="106" name="图片 105"/>
          <p:cNvPicPr/>
          <p:nvPr/>
        </p:nvPicPr>
        <p:blipFill>
          <a:blip r:embed="rId4"/>
          <a:srcRect t="13769"/>
          <a:stretch>
            <a:fillRect/>
          </a:stretch>
        </p:blipFill>
        <p:spPr>
          <a:xfrm>
            <a:off x="-529590" y="1701165"/>
            <a:ext cx="6858000" cy="5913755"/>
          </a:xfrm>
          <a:prstGeom prst="rect">
            <a:avLst/>
          </a:prstGeom>
          <a:noFill/>
          <a:ln w="9525">
            <a:noFill/>
          </a:ln>
        </p:spPr>
      </p:pic>
      <p:pic>
        <p:nvPicPr>
          <p:cNvPr id="107" name="图片 106"/>
          <p:cNvPicPr/>
          <p:nvPr/>
        </p:nvPicPr>
        <p:blipFill>
          <a:blip r:embed="rId5"/>
          <a:stretch>
            <a:fillRect/>
          </a:stretch>
        </p:blipFill>
        <p:spPr>
          <a:xfrm>
            <a:off x="5518785" y="1413510"/>
            <a:ext cx="6492240" cy="611441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94690" y="1129030"/>
            <a:ext cx="8434705" cy="492125"/>
          </a:xfrm>
          <a:prstGeom prst="rect">
            <a:avLst/>
          </a:prstGeom>
          <a:noFill/>
        </p:spPr>
        <p:txBody>
          <a:bodyPr wrap="square" lIns="0" tIns="0" rIns="0" bIns="0" rtlCol="0">
            <a:spAutoFit/>
          </a:bodyPr>
          <a:p>
            <a:r>
              <a:rPr sz="1600" b="1" dirty="0" smtClean="0">
                <a:solidFill>
                  <a:schemeClr val="accent6"/>
                </a:solidFill>
                <a:latin typeface="微软雅黑" panose="020B0503020204020204" pitchFamily="34" charset="-122"/>
                <a:ea typeface="微软雅黑" panose="020B0503020204020204" pitchFamily="34" charset="-122"/>
                <a:sym typeface="+mn-ea"/>
              </a:rPr>
              <a:t>vomiting </a:t>
            </a:r>
            <a:r>
              <a:rPr lang="en-US" sz="1600" b="1" dirty="0" smtClean="0">
                <a:solidFill>
                  <a:schemeClr val="accent6"/>
                </a:solidFill>
                <a:latin typeface="微软雅黑" panose="020B0503020204020204" pitchFamily="34" charset="-122"/>
                <a:ea typeface="微软雅黑" panose="020B0503020204020204" pitchFamily="34" charset="-122"/>
                <a:sym typeface="+mn-ea"/>
              </a:rPr>
              <a:t>monster</a:t>
            </a:r>
            <a:r>
              <a:rPr sz="1600" b="1" dirty="0" smtClean="0">
                <a:solidFill>
                  <a:schemeClr val="accent6"/>
                </a:solidFill>
                <a:latin typeface="微软雅黑" panose="020B0503020204020204" pitchFamily="34" charset="-122"/>
                <a:ea typeface="微软雅黑" panose="020B0503020204020204" pitchFamily="34" charset="-122"/>
                <a:sym typeface="+mn-ea"/>
              </a:rPr>
              <a:t>, you can suck the </a:t>
            </a:r>
            <a:r>
              <a:rPr lang="en-US" sz="1600" b="1" dirty="0" smtClean="0">
                <a:solidFill>
                  <a:schemeClr val="accent6"/>
                </a:solidFill>
                <a:latin typeface="微软雅黑" panose="020B0503020204020204" pitchFamily="34" charset="-122"/>
                <a:ea typeface="微软雅黑" panose="020B0503020204020204" pitchFamily="34" charset="-122"/>
                <a:sym typeface="+mn-ea"/>
              </a:rPr>
              <a:t>monster</a:t>
            </a:r>
            <a:r>
              <a:rPr sz="1600" b="1" dirty="0" smtClean="0">
                <a:solidFill>
                  <a:schemeClr val="accent6"/>
                </a:solidFill>
                <a:latin typeface="微软雅黑" panose="020B0503020204020204" pitchFamily="34" charset="-122"/>
                <a:ea typeface="微软雅黑" panose="020B0503020204020204" pitchFamily="34" charset="-122"/>
                <a:sym typeface="+mn-ea"/>
              </a:rPr>
              <a:t> until you spit it out</a:t>
            </a:r>
            <a:endParaRPr sz="1600" b="1" dirty="0" smtClean="0">
              <a:solidFill>
                <a:schemeClr val="accent6"/>
              </a:solidFill>
              <a:latin typeface="微软雅黑" panose="020B0503020204020204" pitchFamily="34" charset="-122"/>
              <a:ea typeface="微软雅黑" panose="020B0503020204020204" pitchFamily="34" charset="-122"/>
              <a:sym typeface="+mn-ea"/>
            </a:endParaRPr>
          </a:p>
          <a:p>
            <a:r>
              <a:rPr sz="1600" b="1" dirty="0" smtClean="0">
                <a:solidFill>
                  <a:schemeClr val="accent6"/>
                </a:solidFill>
                <a:latin typeface="微软雅黑" panose="020B0503020204020204" pitchFamily="34" charset="-122"/>
                <a:ea typeface="微软雅黑" panose="020B0503020204020204" pitchFamily="34" charset="-122"/>
                <a:sym typeface="+mn-ea"/>
              </a:rPr>
              <a:t>Just squeeze it and make it fun</a:t>
            </a:r>
            <a:endParaRPr sz="1600" b="1" dirty="0" smtClean="0">
              <a:solidFill>
                <a:schemeClr val="accent6"/>
              </a:solidFill>
              <a:latin typeface="微软雅黑" panose="020B0503020204020204" pitchFamily="34" charset="-122"/>
              <a:ea typeface="微软雅黑" panose="020B0503020204020204" pitchFamily="34" charset="-122"/>
              <a:sym typeface="+mn-ea"/>
            </a:endParaRPr>
          </a:p>
        </p:txBody>
      </p:sp>
      <p:pic>
        <p:nvPicPr>
          <p:cNvPr id="108" name="图片 107"/>
          <p:cNvPicPr/>
          <p:nvPr/>
        </p:nvPicPr>
        <p:blipFill>
          <a:blip r:embed="rId4"/>
          <a:srcRect t="18907" r="3148" b="1046"/>
          <a:stretch>
            <a:fillRect/>
          </a:stretch>
        </p:blipFill>
        <p:spPr>
          <a:xfrm>
            <a:off x="-457835" y="1393190"/>
            <a:ext cx="5614670" cy="5391785"/>
          </a:xfrm>
          <a:prstGeom prst="rect">
            <a:avLst/>
          </a:prstGeom>
          <a:noFill/>
          <a:ln w="9525">
            <a:noFill/>
          </a:ln>
        </p:spPr>
      </p:pic>
      <p:pic>
        <p:nvPicPr>
          <p:cNvPr id="109" name="图片 108"/>
          <p:cNvPicPr/>
          <p:nvPr/>
        </p:nvPicPr>
        <p:blipFill>
          <a:blip r:embed="rId5"/>
          <a:stretch>
            <a:fillRect/>
          </a:stretch>
        </p:blipFill>
        <p:spPr>
          <a:xfrm>
            <a:off x="5518785" y="1413510"/>
            <a:ext cx="5632450" cy="51714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r>
              <a:rPr lang="en-US" altLang="zh-CN"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p:txBody>
      </p:sp>
      <p:pic>
        <p:nvPicPr>
          <p:cNvPr id="2" name="图片 1" descr="zhengshu"/>
          <p:cNvPicPr>
            <a:picLocks noChangeAspect="1"/>
          </p:cNvPicPr>
          <p:nvPr>
            <p:custDataLst>
              <p:tags r:id="rId1"/>
            </p:custDataLst>
          </p:nvPr>
        </p:nvPicPr>
        <p:blipFill>
          <a:blip r:embed="rId2"/>
          <a:stretch>
            <a:fillRect/>
          </a:stretch>
        </p:blipFill>
        <p:spPr>
          <a:xfrm>
            <a:off x="262255" y="681990"/>
            <a:ext cx="5198745" cy="6601460"/>
          </a:xfrm>
          <a:prstGeom prst="rect">
            <a:avLst/>
          </a:prstGeom>
        </p:spPr>
      </p:pic>
      <p:sp>
        <p:nvSpPr>
          <p:cNvPr id="3" name="文本框 2"/>
          <p:cNvSpPr txBox="1"/>
          <p:nvPr/>
        </p:nvSpPr>
        <p:spPr>
          <a:xfrm>
            <a:off x="406400" y="384810"/>
            <a:ext cx="5751830" cy="307340"/>
          </a:xfrm>
          <a:prstGeom prst="rect">
            <a:avLst/>
          </a:prstGeom>
          <a:noFill/>
        </p:spPr>
        <p:txBody>
          <a:bodyPr wrap="square" lIns="0" tIns="0" rIns="0" bIns="0" rtlCol="0">
            <a:spAutoFit/>
          </a:bodyPr>
          <a:p>
            <a:r>
              <a:rPr lang="en-US" altLang="zh-CN" sz="2000" b="1" dirty="0" smtClean="0">
                <a:solidFill>
                  <a:schemeClr val="accent6"/>
                </a:solidFill>
                <a:latin typeface="微软雅黑" panose="020B0503020204020204" pitchFamily="34" charset="-122"/>
                <a:ea typeface="微软雅黑" panose="020B0503020204020204" pitchFamily="34" charset="-122"/>
              </a:rPr>
              <a:t>amfori ID:156-021140-000</a:t>
            </a:r>
            <a:endParaRPr lang="en-US" altLang="zh-CN" sz="2000" b="1" dirty="0" smtClean="0">
              <a:solidFill>
                <a:schemeClr val="accent6"/>
              </a:solidFill>
              <a:latin typeface="微软雅黑" panose="020B0503020204020204" pitchFamily="34" charset="-122"/>
              <a:ea typeface="微软雅黑" panose="020B0503020204020204" pitchFamily="34" charset="-122"/>
            </a:endParaRPr>
          </a:p>
        </p:txBody>
      </p:sp>
      <p:pic>
        <p:nvPicPr>
          <p:cNvPr id="4" name="图片 3" descr="EN 71"/>
          <p:cNvPicPr>
            <a:picLocks noChangeAspect="1"/>
          </p:cNvPicPr>
          <p:nvPr>
            <p:custDataLst>
              <p:tags r:id="rId3"/>
            </p:custDataLst>
          </p:nvPr>
        </p:nvPicPr>
        <p:blipFill>
          <a:blip r:embed="rId4"/>
          <a:stretch>
            <a:fillRect/>
          </a:stretch>
        </p:blipFill>
        <p:spPr>
          <a:xfrm>
            <a:off x="6158230" y="681355"/>
            <a:ext cx="4799965" cy="6358890"/>
          </a:xfrm>
          <a:prstGeom prst="rect">
            <a:avLst/>
          </a:prstGeom>
        </p:spPr>
      </p:pic>
      <p:sp>
        <p:nvSpPr>
          <p:cNvPr id="5" name="文本框 4"/>
          <p:cNvSpPr txBox="1"/>
          <p:nvPr/>
        </p:nvSpPr>
        <p:spPr>
          <a:xfrm>
            <a:off x="6144895" y="384810"/>
            <a:ext cx="7059930" cy="307340"/>
          </a:xfrm>
          <a:prstGeom prst="rect">
            <a:avLst/>
          </a:prstGeom>
          <a:noFill/>
        </p:spPr>
        <p:txBody>
          <a:bodyPr wrap="square" lIns="0" tIns="0" rIns="0" bIns="0" rtlCol="0">
            <a:spAutoFit/>
          </a:bodyPr>
          <a:p>
            <a:r>
              <a:rPr lang="en-US" altLang="zh-CN" sz="2000" b="1" dirty="0" smtClean="0">
                <a:solidFill>
                  <a:schemeClr val="accent6"/>
                </a:solidFill>
                <a:latin typeface="微软雅黑" panose="020B0503020204020204" pitchFamily="34" charset="-122"/>
                <a:ea typeface="微软雅黑" panose="020B0503020204020204" pitchFamily="34" charset="-122"/>
              </a:rPr>
              <a:t>Report NO :EFSN22041236-C-0101</a:t>
            </a:r>
            <a:endParaRPr lang="en-US" altLang="zh-CN" sz="2000" b="1" dirty="0" smtClean="0">
              <a:solidFill>
                <a:schemeClr val="accent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wheel spokes="8"/>
      </p:transition>
    </mc:Choice>
    <mc:Fallback>
      <p:transition spd="slow" advClick="0" advTm="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800" decel="100000"/>
                                        <p:tgtEl>
                                          <p:spTgt spid="20"/>
                                        </p:tgtEl>
                                      </p:cBhvr>
                                    </p:animEffect>
                                    <p:anim calcmode="lin" valueType="num">
                                      <p:cBhvr>
                                        <p:cTn id="8" dur="800" decel="100000" fill="hold"/>
                                        <p:tgtEl>
                                          <p:spTgt spid="20"/>
                                        </p:tgtEl>
                                        <p:attrNameLst>
                                          <p:attrName>style.rotation</p:attrName>
                                        </p:attrNameLst>
                                      </p:cBhvr>
                                      <p:tavLst>
                                        <p:tav tm="0">
                                          <p:val>
                                            <p:fltVal val="-90"/>
                                          </p:val>
                                        </p:tav>
                                        <p:tav tm="100000">
                                          <p:val>
                                            <p:fltVal val="0"/>
                                          </p:val>
                                        </p:tav>
                                      </p:tavLst>
                                    </p:anim>
                                    <p:anim calcmode="lin" valueType="num">
                                      <p:cBhvr>
                                        <p:cTn id="9" dur="800" decel="100000" fill="hold"/>
                                        <p:tgtEl>
                                          <p:spTgt spid="20"/>
                                        </p:tgtEl>
                                        <p:attrNameLst>
                                          <p:attrName>ppt_x</p:attrName>
                                        </p:attrNameLst>
                                      </p:cBhvr>
                                      <p:tavLst>
                                        <p:tav tm="0">
                                          <p:val>
                                            <p:strVal val="#ppt_x+0.4"/>
                                          </p:val>
                                        </p:tav>
                                        <p:tav tm="100000">
                                          <p:val>
                                            <p:strVal val="#ppt_x-0.05"/>
                                          </p:val>
                                        </p:tav>
                                      </p:tavLst>
                                    </p:anim>
                                    <p:anim calcmode="lin" valueType="num">
                                      <p:cBhvr>
                                        <p:cTn id="10" dur="800" decel="100000" fill="hold"/>
                                        <p:tgtEl>
                                          <p:spTgt spid="2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270635" y="405130"/>
            <a:ext cx="10996295" cy="1846580"/>
          </a:xfrm>
          <a:prstGeom prst="rect">
            <a:avLst/>
          </a:prstGeom>
          <a:noFill/>
        </p:spPr>
        <p:txBody>
          <a:bodyPr wrap="square" lIns="0" tIns="0" rIns="0" bIns="0" rtlCol="0">
            <a:spAutoFit/>
          </a:bodyPr>
          <a:lstStyle/>
          <a:p>
            <a:r>
              <a:rPr lang="en-US" altLang="zh-CN" sz="6000" b="1" dirty="0">
                <a:solidFill>
                  <a:schemeClr val="tx1">
                    <a:lumMod val="65000"/>
                    <a:lumOff val="35000"/>
                  </a:schemeClr>
                </a:solidFill>
                <a:latin typeface="微软雅黑" panose="020B0503020204020204" pitchFamily="34" charset="-122"/>
                <a:ea typeface="微软雅黑" panose="020B0503020204020204" pitchFamily="34" charset="-122"/>
              </a:rPr>
              <a:t>If you want more products, please log in</a:t>
            </a:r>
            <a:endParaRPr lang="en-US" altLang="zh-CN" sz="6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2" name="文本框 1"/>
          <p:cNvSpPr txBox="1"/>
          <p:nvPr/>
        </p:nvSpPr>
        <p:spPr>
          <a:xfrm>
            <a:off x="455295" y="2925445"/>
            <a:ext cx="11278870" cy="2847975"/>
          </a:xfrm>
          <a:prstGeom prst="rect">
            <a:avLst/>
          </a:prstGeom>
          <a:noFill/>
        </p:spPr>
        <p:txBody>
          <a:bodyPr wrap="square" lIns="0" tIns="0" rIns="0" bIns="0" rtlCol="0">
            <a:noAutofit/>
          </a:bodyPr>
          <a:p>
            <a:r>
              <a:rPr lang="zh-CN" altLang="en-US" sz="4800" b="1" dirty="0" smtClean="0">
                <a:solidFill>
                  <a:schemeClr val="tx1"/>
                </a:solidFill>
                <a:latin typeface="微软雅黑" panose="020B0503020204020204" pitchFamily="34" charset="-122"/>
                <a:ea typeface="微软雅黑" panose="020B0503020204020204" pitchFamily="34" charset="-122"/>
                <a:hlinkClick r:id="rId4"/>
              </a:rPr>
              <a:t>www.slimytoys.com</a:t>
            </a:r>
            <a:r>
              <a:rPr lang="en-US" altLang="zh-CN" sz="4800" b="1" dirty="0" smtClean="0">
                <a:solidFill>
                  <a:schemeClr val="tx1"/>
                </a:solidFill>
                <a:latin typeface="微软雅黑" panose="020B0503020204020204" pitchFamily="34" charset="-122"/>
                <a:ea typeface="微软雅黑" panose="020B0503020204020204" pitchFamily="34" charset="-122"/>
                <a:hlinkClick r:id="rId4"/>
              </a:rPr>
              <a:t>    </a:t>
            </a:r>
            <a:endParaRPr lang="zh-CN" altLang="en-US" sz="4800" b="1" dirty="0" smtClean="0">
              <a:solidFill>
                <a:schemeClr val="tx1"/>
              </a:solidFill>
              <a:latin typeface="微软雅黑" panose="020B0503020204020204" pitchFamily="34" charset="-122"/>
              <a:ea typeface="微软雅黑" panose="020B0503020204020204" pitchFamily="34" charset="-122"/>
              <a:hlinkClick r:id="rId4"/>
            </a:endParaRPr>
          </a:p>
          <a:p>
            <a:r>
              <a:rPr lang="zh-CN" altLang="en-US" sz="4800" b="1" dirty="0" smtClean="0">
                <a:solidFill>
                  <a:schemeClr val="tx1"/>
                </a:solidFill>
                <a:latin typeface="微软雅黑" panose="020B0503020204020204" pitchFamily="34" charset="-122"/>
                <a:ea typeface="微软雅黑" panose="020B0503020204020204" pitchFamily="34" charset="-122"/>
                <a:hlinkClick r:id="rId5"/>
              </a:rPr>
              <a:t>www.toyslime.com</a:t>
            </a:r>
            <a:endParaRPr lang="zh-CN" altLang="en-US" sz="4800" b="1" dirty="0" smtClean="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9"/>
          <p:cNvSpPr>
            <a:spLocks noChangeArrowheads="1"/>
          </p:cNvSpPr>
          <p:nvPr/>
        </p:nvSpPr>
        <p:spPr bwMode="auto">
          <a:xfrm>
            <a:off x="2378075" y="3756025"/>
            <a:ext cx="8179435" cy="1022350"/>
          </a:xfrm>
          <a:prstGeom prst="rect">
            <a:avLst/>
          </a:prstGeom>
          <a:gradFill flip="none" rotWithShape="1">
            <a:gsLst>
              <a:gs pos="0">
                <a:schemeClr val="bg1">
                  <a:lumMod val="85000"/>
                </a:schemeClr>
              </a:gs>
              <a:gs pos="100000">
                <a:schemeClr val="bg1"/>
              </a:gs>
            </a:gsLst>
            <a:lin ang="2700000" scaled="1"/>
            <a:tileRect/>
          </a:gradFill>
          <a:ln w="28575">
            <a:gradFill>
              <a:gsLst>
                <a:gs pos="0">
                  <a:schemeClr val="bg1"/>
                </a:gs>
                <a:gs pos="99000">
                  <a:schemeClr val="bg1">
                    <a:lumMod val="85000"/>
                  </a:schemeClr>
                </a:gs>
              </a:gsLst>
              <a:lin ang="5400000" scaled="0"/>
            </a:gradFill>
          </a:ln>
          <a:effectLst>
            <a:outerShdw blurRad="342900" dist="203200" dir="8520000" algn="ctr" rotWithShape="0">
              <a:srgbClr val="000000">
                <a:alpha val="43137"/>
              </a:srgbClr>
            </a:outerShdw>
          </a:effectLst>
        </p:spPr>
        <p:txBody>
          <a:bodyPr anchor="ctr"/>
          <a:lstStyle/>
          <a:p>
            <a:pPr algn="ctr"/>
            <a:r>
              <a:rPr lang="en-US" altLang="zh-CN" sz="4000" b="1" dirty="0">
                <a:solidFill>
                  <a:srgbClr val="006CB8"/>
                </a:solidFill>
                <a:latin typeface="微软雅黑" panose="020B0503020204020204" pitchFamily="34" charset="-122"/>
                <a:ea typeface="微软雅黑" panose="020B0503020204020204" pitchFamily="34" charset="-122"/>
                <a:sym typeface="+mn-ea"/>
              </a:rPr>
              <a:t>YIWU JITENG TOYS </a:t>
            </a:r>
            <a:r>
              <a:rPr lang="zh-CN" altLang="en-US" sz="4000" b="1" dirty="0">
                <a:solidFill>
                  <a:srgbClr val="006CB8"/>
                </a:solidFill>
                <a:latin typeface="微软雅黑" panose="020B0503020204020204" pitchFamily="34" charset="-122"/>
                <a:ea typeface="微软雅黑" panose="020B0503020204020204" pitchFamily="34" charset="-122"/>
                <a:sym typeface="+mn-ea"/>
              </a:rPr>
              <a:t>CO.,LTD</a:t>
            </a:r>
            <a:endParaRPr lang="zh-CN" altLang="zh-CN" sz="4000">
              <a:solidFill>
                <a:srgbClr val="FFFFFF"/>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7" name="Text Box 24"/>
          <p:cNvSpPr>
            <a:spLocks noChangeArrowheads="1"/>
          </p:cNvSpPr>
          <p:nvPr>
            <p:custDataLst>
              <p:tags r:id="rId1"/>
            </p:custDataLst>
          </p:nvPr>
        </p:nvSpPr>
        <p:spPr bwMode="auto">
          <a:xfrm>
            <a:off x="2016125" y="4933950"/>
            <a:ext cx="8173085" cy="105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1" tIns="45716" rIns="91431" bIns="45716">
            <a:spAutoFit/>
          </a:bodyPr>
          <a:lstStyle/>
          <a:p>
            <a:pPr algn="l">
              <a:lnSpc>
                <a:spcPct val="150000"/>
              </a:lnSpc>
            </a:pPr>
            <a:r>
              <a:rPr lang="zh-CN" altLang="en-US" sz="1400" dirty="0">
                <a:latin typeface="微软雅黑" panose="020B0503020204020204" pitchFamily="34" charset="-122"/>
                <a:ea typeface="微软雅黑" panose="020B0503020204020204" pitchFamily="34" charset="-122"/>
                <a:sym typeface="方正兰亭黑_GBK" panose="02000000000000000000" pitchFamily="2" charset="-122"/>
              </a:rPr>
              <a:t>Address：</a:t>
            </a:r>
            <a:r>
              <a:rPr sz="1400" dirty="0">
                <a:latin typeface="微软雅黑" panose="020B0503020204020204" pitchFamily="34" charset="-122"/>
                <a:ea typeface="微软雅黑" panose="020B0503020204020204" pitchFamily="34" charset="-122"/>
                <a:sym typeface="方正兰亭黑_GBK" panose="02000000000000000000" pitchFamily="2" charset="-122"/>
              </a:rPr>
              <a:t>FLOOR 1-4, 5TH BUILDING, NO.111 OF HUACHUAN NORTH ROAD, CHI'AN TOWN,</a:t>
            </a:r>
            <a:r>
              <a:rPr lang="zh-CN" altLang="en-US" sz="1400" dirty="0">
                <a:latin typeface="微软雅黑" panose="020B0503020204020204" pitchFamily="34" charset="-122"/>
                <a:ea typeface="微软雅黑" panose="020B0503020204020204" pitchFamily="34" charset="-122"/>
                <a:sym typeface="方正兰亭黑_GBK" panose="02000000000000000000" pitchFamily="2" charset="-122"/>
              </a:rPr>
              <a:t>   </a:t>
            </a:r>
            <a:endParaRPr lang="zh-CN" altLang="en-US" sz="1400" dirty="0">
              <a:latin typeface="微软雅黑" panose="020B0503020204020204" pitchFamily="34" charset="-122"/>
              <a:ea typeface="微软雅黑" panose="020B0503020204020204" pitchFamily="34" charset="-122"/>
              <a:sym typeface="方正兰亭黑_GBK" panose="02000000000000000000" pitchFamily="2" charset="-122"/>
            </a:endParaRPr>
          </a:p>
          <a:p>
            <a:pPr algn="l">
              <a:lnSpc>
                <a:spcPct val="150000"/>
              </a:lnSpc>
            </a:pPr>
            <a:r>
              <a:rPr lang="en-US" altLang="zh-CN" sz="1400" dirty="0">
                <a:latin typeface="微软雅黑" panose="020B0503020204020204" pitchFamily="34" charset="-122"/>
                <a:ea typeface="微软雅黑" panose="020B0503020204020204" pitchFamily="34" charset="-122"/>
                <a:sym typeface="方正兰亭黑_GBK" panose="02000000000000000000" pitchFamily="2" charset="-122"/>
              </a:rPr>
              <a:t>TEL</a:t>
            </a:r>
            <a:r>
              <a:rPr lang="zh-CN" altLang="en-US" sz="1400" dirty="0">
                <a:latin typeface="微软雅黑" panose="020B0503020204020204" pitchFamily="34" charset="-122"/>
                <a:ea typeface="微软雅黑" panose="020B0503020204020204" pitchFamily="34" charset="-122"/>
                <a:sym typeface="方正兰亭黑_GBK" panose="02000000000000000000" pitchFamily="2" charset="-122"/>
              </a:rPr>
              <a:t>：</a:t>
            </a:r>
            <a:r>
              <a:rPr lang="en-US" altLang="zh-CN" sz="1400" dirty="0">
                <a:latin typeface="微软雅黑" panose="020B0503020204020204" pitchFamily="34" charset="-122"/>
                <a:ea typeface="微软雅黑" panose="020B0503020204020204" pitchFamily="34" charset="-122"/>
                <a:sym typeface="方正兰亭黑_GBK" panose="02000000000000000000" pitchFamily="2" charset="-122"/>
              </a:rPr>
              <a:t>+8613646895313              +8613857972335</a:t>
            </a:r>
            <a:endParaRPr lang="en-US" altLang="zh-CN" sz="1400" dirty="0">
              <a:latin typeface="微软雅黑" panose="020B0503020204020204" pitchFamily="34" charset="-122"/>
              <a:ea typeface="微软雅黑" panose="020B0503020204020204" pitchFamily="34" charset="-122"/>
              <a:sym typeface="方正兰亭黑_GBK" panose="02000000000000000000" pitchFamily="2" charset="-122"/>
            </a:endParaRPr>
          </a:p>
          <a:p>
            <a:pPr algn="l">
              <a:lnSpc>
                <a:spcPct val="150000"/>
              </a:lnSpc>
            </a:pPr>
            <a:r>
              <a:rPr lang="en-US" altLang="zh-CN" sz="1400" dirty="0">
                <a:latin typeface="微软雅黑" panose="020B0503020204020204" pitchFamily="34" charset="-122"/>
                <a:ea typeface="微软雅黑" panose="020B0503020204020204" pitchFamily="34" charset="-122"/>
                <a:sym typeface="方正兰亭黑_GBK" panose="02000000000000000000" pitchFamily="2" charset="-122"/>
              </a:rPr>
              <a:t>Emai:stone@jitengtoys.com</a:t>
            </a:r>
            <a:endParaRPr lang="en-US" altLang="zh-CN" sz="1400" dirty="0">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11" name="Rectangle 29"/>
          <p:cNvSpPr>
            <a:spLocks noChangeArrowheads="1"/>
          </p:cNvSpPr>
          <p:nvPr/>
        </p:nvSpPr>
        <p:spPr bwMode="auto">
          <a:xfrm>
            <a:off x="4386580" y="1567815"/>
            <a:ext cx="3520440" cy="1920240"/>
          </a:xfrm>
          <a:prstGeom prst="rect">
            <a:avLst/>
          </a:prstGeom>
          <a:gradFill flip="none" rotWithShape="1">
            <a:gsLst>
              <a:gs pos="0">
                <a:schemeClr val="bg1">
                  <a:lumMod val="85000"/>
                </a:schemeClr>
              </a:gs>
              <a:gs pos="100000">
                <a:schemeClr val="bg1"/>
              </a:gs>
            </a:gsLst>
            <a:lin ang="2700000" scaled="1"/>
            <a:tileRect/>
          </a:gradFill>
          <a:ln w="28575">
            <a:gradFill>
              <a:gsLst>
                <a:gs pos="0">
                  <a:schemeClr val="bg1"/>
                </a:gs>
                <a:gs pos="99000">
                  <a:schemeClr val="bg1">
                    <a:lumMod val="85000"/>
                  </a:schemeClr>
                </a:gs>
              </a:gsLst>
              <a:lin ang="5400000" scaled="0"/>
            </a:gradFill>
          </a:ln>
          <a:effectLst>
            <a:outerShdw blurRad="342900" dist="203200" dir="8520000" algn="ctr" rotWithShape="0">
              <a:srgbClr val="000000">
                <a:alpha val="43137"/>
              </a:srgbClr>
            </a:outerShdw>
          </a:effectLst>
        </p:spPr>
        <p:txBody>
          <a:bodyPr anchor="ctr"/>
          <a:lstStyle/>
          <a:p>
            <a:pPr algn="ctr"/>
            <a:endParaRPr lang="zh-CN" altLang="zh-CN">
              <a:solidFill>
                <a:srgbClr val="FFFFFF"/>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13" name="TextBox 12"/>
          <p:cNvSpPr txBox="1"/>
          <p:nvPr/>
        </p:nvSpPr>
        <p:spPr>
          <a:xfrm>
            <a:off x="2341029" y="80447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grpSp>
        <p:nvGrpSpPr>
          <p:cNvPr id="8" name="组合 7"/>
          <p:cNvGrpSpPr/>
          <p:nvPr/>
        </p:nvGrpSpPr>
        <p:grpSpPr>
          <a:xfrm rot="0">
            <a:off x="2980690" y="3818255"/>
            <a:ext cx="309880" cy="829310"/>
            <a:chOff x="980" y="4138"/>
            <a:chExt cx="488" cy="1306"/>
          </a:xfrm>
        </p:grpSpPr>
        <p:sp>
          <p:nvSpPr>
            <p:cNvPr id="9" name="矩形 8"/>
            <p:cNvSpPr/>
            <p:nvPr/>
          </p:nvSpPr>
          <p:spPr>
            <a:xfrm>
              <a:off x="980" y="4138"/>
              <a:ext cx="488" cy="1064"/>
            </a:xfrm>
            <a:prstGeom prst="rect">
              <a:avLst/>
            </a:prstGeom>
          </p:spPr>
          <p:txBody>
            <a:bodyPr wrap="none">
              <a:spAutoFit/>
            </a:bodyPr>
            <a:p>
              <a:pPr eaLnBrk="0" hangingPunct="0"/>
              <a:endParaRPr lang="zh-CN" altLang="en-US" sz="3800" b="1" dirty="0">
                <a:solidFill>
                  <a:srgbClr val="006CB8"/>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220" y="5202"/>
              <a:ext cx="57" cy="242"/>
            </a:xfrm>
            <a:prstGeom prst="rect">
              <a:avLst/>
            </a:prstGeom>
            <a:noFill/>
          </p:spPr>
          <p:txBody>
            <a:bodyPr wrap="none" lIns="0" tIns="0" rIns="0" bIns="0" rtlCol="0">
              <a:spAutoFit/>
            </a:bodyPr>
            <a:p>
              <a:pPr algn="l" eaLnBrk="0" hangingPunct="0">
                <a:buClrTx/>
                <a:buSzTx/>
                <a:buFontTx/>
              </a:pPr>
              <a:r>
                <a:rPr lang="zh-CN" altLang="en-US" sz="1000" b="1" dirty="0">
                  <a:solidFill>
                    <a:srgbClr val="006CB8"/>
                  </a:solidFill>
                  <a:latin typeface="微软雅黑" panose="020B0503020204020204" pitchFamily="34" charset="-122"/>
                  <a:ea typeface="微软雅黑" panose="020B0503020204020204" pitchFamily="34" charset="-122"/>
                </a:rPr>
                <a:t>.</a:t>
              </a:r>
              <a:endParaRPr lang="zh-CN" altLang="en-US" sz="1000" b="1" dirty="0">
                <a:solidFill>
                  <a:srgbClr val="006CB8"/>
                </a:solidFill>
                <a:latin typeface="微软雅黑" panose="020B0503020204020204" pitchFamily="34" charset="-122"/>
                <a:ea typeface="微软雅黑" panose="020B0503020204020204" pitchFamily="34" charset="-122"/>
              </a:endParaRPr>
            </a:p>
          </p:txBody>
        </p:sp>
      </p:grpSp>
      <p:pic>
        <p:nvPicPr>
          <p:cNvPr id="2" name="图片 1" descr="吉腾玩具商标"/>
          <p:cNvPicPr>
            <a:picLocks noChangeAspect="1"/>
          </p:cNvPicPr>
          <p:nvPr/>
        </p:nvPicPr>
        <p:blipFill>
          <a:blip r:embed="rId2"/>
          <a:stretch>
            <a:fillRect/>
          </a:stretch>
        </p:blipFill>
        <p:spPr>
          <a:xfrm>
            <a:off x="3575050" y="909320"/>
            <a:ext cx="5086350" cy="3052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650" fill="hold"/>
                                        <p:tgtEl>
                                          <p:spTgt spid="6"/>
                                        </p:tgtEl>
                                        <p:attrNameLst>
                                          <p:attrName>ppt_x</p:attrName>
                                        </p:attrNameLst>
                                      </p:cBhvr>
                                      <p:tavLst>
                                        <p:tav tm="0">
                                          <p:val>
                                            <p:strVal val="1+#ppt_w/2"/>
                                          </p:val>
                                        </p:tav>
                                        <p:tav tm="100000">
                                          <p:val>
                                            <p:strVal val="#ppt_x"/>
                                          </p:val>
                                        </p:tav>
                                      </p:tavLst>
                                    </p:anim>
                                    <p:anim calcmode="lin" valueType="num">
                                      <p:cBhvr>
                                        <p:cTn id="14" dur="65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extLst>
                                      <p:ext uri="{505F2C04-C923-438B-8C0F-E0CD2BADF298}">
                                        <wppc:dynamicDigit xmlns:wppc="http://www.wps.cn/officeDocument/PresentationCustomData" type="0">
                                          <p:anim to="" calcmode="lin" valueType="num">
                                            <p:cBhvr>
                                              <p:cTn id="22" dur="3000" fill="hold"/>
                                              <p:tgtEl>
                                                <p:spTgt spid="7"/>
                                              </p:tgtEl>
                                              <p:attrNameLst>
                                                <p:attrName>num.show</p:attrName>
                                              </p:attrNameLst>
                                            </p:cBhvr>
                                            <p:tavLst>
                                              <p:tav tm="0">
                                                <p:val>
                                                  <p:fltVal val="0"/>
                                                </p:val>
                                              </p:tav>
                                              <p:tav tm="100000">
                                                <p:val>
                                                  <p:strVal val="#ppt_v"/>
                                                </p:val>
                                              </p:tav>
                                            </p:tavLst>
                                          </p:anim>
                                        </wppc:dynamicDigit>
                                      </p:ext>
                                    </p:extLs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autoUpdateAnimBg="0"/>
      <p:bldP spid="11" grpId="0" bldLvl="0" animBg="1"/>
      <p:bldP spid="13" grpId="0"/>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 name="图片 1" descr="AWARD"/>
          <p:cNvPicPr>
            <a:picLocks noChangeAspect="1"/>
          </p:cNvPicPr>
          <p:nvPr/>
        </p:nvPicPr>
        <p:blipFill>
          <a:blip r:embed="rId1"/>
          <a:stretch>
            <a:fillRect/>
          </a:stretch>
        </p:blipFill>
        <p:spPr>
          <a:xfrm>
            <a:off x="406400" y="333375"/>
            <a:ext cx="5306695" cy="6538595"/>
          </a:xfrm>
          <a:prstGeom prst="rect">
            <a:avLst/>
          </a:prstGeom>
        </p:spPr>
      </p:pic>
      <p:sp>
        <p:nvSpPr>
          <p:cNvPr id="3" name="文本框 2"/>
          <p:cNvSpPr txBox="1"/>
          <p:nvPr/>
        </p:nvSpPr>
        <p:spPr>
          <a:xfrm>
            <a:off x="190500" y="0"/>
            <a:ext cx="6139180" cy="307340"/>
          </a:xfrm>
          <a:prstGeom prst="rect">
            <a:avLst/>
          </a:prstGeom>
          <a:noFill/>
        </p:spPr>
        <p:txBody>
          <a:bodyPr wrap="square" lIns="0" tIns="0" rIns="0" bIns="0" rtlCol="0">
            <a:spAutoFit/>
          </a:bodyPr>
          <a:p>
            <a:r>
              <a:rPr lang="en-US" altLang="zh-CN" sz="2000" b="1" dirty="0" smtClean="0">
                <a:solidFill>
                  <a:schemeClr val="accent6"/>
                </a:solidFill>
                <a:latin typeface="微软雅黑" panose="020B0503020204020204" pitchFamily="34" charset="-122"/>
                <a:ea typeface="微软雅黑" panose="020B0503020204020204" pitchFamily="34" charset="-122"/>
              </a:rPr>
              <a:t>Registration Number:F—IAR</a:t>
            </a:r>
            <a:r>
              <a:rPr lang="en-US" altLang="zh-CN" sz="2000" b="1" dirty="0" smtClean="0">
                <a:solidFill>
                  <a:schemeClr val="accent6"/>
                </a:solidFill>
                <a:latin typeface="微软雅黑" panose="020B0503020204020204" pitchFamily="34" charset="-122"/>
                <a:ea typeface="微软雅黑" panose="020B0503020204020204" pitchFamily="34" charset="-122"/>
                <a:sym typeface="+mn-ea"/>
              </a:rPr>
              <a:t>—162487—SQP</a:t>
            </a:r>
            <a:endParaRPr lang="en-US" altLang="zh-CN" sz="2000" b="1" dirty="0" smtClean="0">
              <a:solidFill>
                <a:schemeClr val="accent6"/>
              </a:solidFill>
              <a:latin typeface="微软雅黑" panose="020B0503020204020204" pitchFamily="34" charset="-122"/>
              <a:ea typeface="微软雅黑" panose="020B0503020204020204" pitchFamily="34" charset="-122"/>
            </a:endParaRPr>
          </a:p>
        </p:txBody>
      </p:sp>
      <p:pic>
        <p:nvPicPr>
          <p:cNvPr id="4" name="图片 3" descr="WCA"/>
          <p:cNvPicPr>
            <a:picLocks noChangeAspect="1"/>
          </p:cNvPicPr>
          <p:nvPr/>
        </p:nvPicPr>
        <p:blipFill>
          <a:blip r:embed="rId2"/>
          <a:stretch>
            <a:fillRect/>
          </a:stretch>
        </p:blipFill>
        <p:spPr>
          <a:xfrm>
            <a:off x="6527165" y="307340"/>
            <a:ext cx="5191125" cy="6551930"/>
          </a:xfrm>
          <a:prstGeom prst="rect">
            <a:avLst/>
          </a:prstGeom>
        </p:spPr>
      </p:pic>
      <p:sp>
        <p:nvSpPr>
          <p:cNvPr id="5" name="文本框 4"/>
          <p:cNvSpPr txBox="1"/>
          <p:nvPr/>
        </p:nvSpPr>
        <p:spPr>
          <a:xfrm>
            <a:off x="6280150" y="0"/>
            <a:ext cx="5909945" cy="307340"/>
          </a:xfrm>
          <a:prstGeom prst="rect">
            <a:avLst/>
          </a:prstGeom>
          <a:noFill/>
        </p:spPr>
        <p:txBody>
          <a:bodyPr wrap="square" lIns="0" tIns="0" rIns="0" bIns="0" rtlCol="0">
            <a:spAutoFit/>
          </a:bodyPr>
          <a:p>
            <a:r>
              <a:rPr lang="en-US" altLang="zh-CN" sz="2000" b="1" dirty="0" smtClean="0">
                <a:solidFill>
                  <a:schemeClr val="accent6"/>
                </a:solidFill>
                <a:latin typeface="微软雅黑" panose="020B0503020204020204" pitchFamily="34" charset="-122"/>
                <a:ea typeface="微软雅黑" panose="020B0503020204020204" pitchFamily="34" charset="-122"/>
                <a:sym typeface="+mn-ea"/>
              </a:rPr>
              <a:t>Registration Number:F—IAR—162487—WCA</a:t>
            </a:r>
            <a:endParaRPr lang="zh-CN" altLang="en-US" sz="2000" b="1" dirty="0" smtClean="0">
              <a:solidFill>
                <a:schemeClr val="accent6"/>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6" name="TextBox 25"/>
          <p:cNvSpPr txBox="1"/>
          <p:nvPr/>
        </p:nvSpPr>
        <p:spPr>
          <a:xfrm>
            <a:off x="190500" y="1413510"/>
            <a:ext cx="3935730" cy="2205355"/>
          </a:xfrm>
          <a:prstGeom prst="rect">
            <a:avLst/>
          </a:prstGeom>
          <a:noFill/>
        </p:spPr>
        <p:txBody>
          <a:bodyPr wrap="square" lIns="0" tIns="0" rIns="0" bIns="0" rtlCol="0">
            <a:noAutofit/>
          </a:bodyPr>
          <a:lstStyle/>
          <a:p>
            <a:r>
              <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rPr>
              <a:t>Enterprise </a:t>
            </a:r>
            <a:endPar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rPr>
              <a:t>introduction</a:t>
            </a:r>
            <a:endPar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39" name="矩形 47"/>
          <p:cNvSpPr>
            <a:spLocks noChangeArrowheads="1"/>
          </p:cNvSpPr>
          <p:nvPr/>
        </p:nvSpPr>
        <p:spPr bwMode="auto">
          <a:xfrm>
            <a:off x="8071425" y="1269289"/>
            <a:ext cx="3665244" cy="106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1" tIns="45716" rIns="91431" bIns="45716">
            <a:spAutoFit/>
          </a:bodyPr>
          <a:lstStyle/>
          <a:p>
            <a:pPr algn="just" eaLnBrk="1" latinLnBrk="0" hangingPunct="1">
              <a:lnSpc>
                <a:spcPts val="2200"/>
              </a:lnSpc>
              <a:spcAft>
                <a:spcPts val="500"/>
              </a:spcAft>
            </a:pPr>
            <a:endParaRPr lang="zh-CN" altLang="en-US" sz="1400" dirty="0">
              <a:latin typeface="微软雅黑" panose="020B0503020204020204" pitchFamily="34" charset="-122"/>
              <a:ea typeface="微软雅黑" panose="020B0503020204020204" pitchFamily="34" charset="-122"/>
              <a:sym typeface="方正兰亭黑_GBK" panose="02000000000000000000" pitchFamily="2" charset="-122"/>
            </a:endParaRPr>
          </a:p>
          <a:p>
            <a:pPr algn="just" eaLnBrk="1" latinLnBrk="0" hangingPunct="1">
              <a:lnSpc>
                <a:spcPts val="2200"/>
              </a:lnSpc>
              <a:spcAft>
                <a:spcPts val="500"/>
              </a:spcAft>
            </a:pPr>
            <a:endParaRPr lang="zh-CN" altLang="en-US" sz="1400" dirty="0">
              <a:latin typeface="微软雅黑" panose="020B0503020204020204" pitchFamily="34" charset="-122"/>
              <a:ea typeface="微软雅黑" panose="020B0503020204020204" pitchFamily="34" charset="-122"/>
              <a:sym typeface="方正兰亭黑_GBK" panose="02000000000000000000" pitchFamily="2" charset="-122"/>
            </a:endParaRPr>
          </a:p>
          <a:p>
            <a:pPr algn="just" eaLnBrk="1" latinLnBrk="0" hangingPunct="1">
              <a:lnSpc>
                <a:spcPts val="2200"/>
              </a:lnSpc>
              <a:spcAft>
                <a:spcPts val="500"/>
              </a:spcAft>
            </a:pPr>
            <a:endParaRPr lang="zh-CN" altLang="en-US" sz="1400" dirty="0">
              <a:latin typeface="微软雅黑" panose="020B0503020204020204" pitchFamily="34" charset="-122"/>
              <a:ea typeface="微软雅黑" panose="020B0503020204020204" pitchFamily="34" charset="-122"/>
              <a:sym typeface="方正兰亭黑_GBK" panose="02000000000000000000" pitchFamily="2" charset="-122"/>
            </a:endParaRPr>
          </a:p>
        </p:txBody>
      </p:sp>
      <p:pic>
        <p:nvPicPr>
          <p:cNvPr id="14" name="图片 14" descr="H5341e8f600344697b074186f716da12el"/>
          <p:cNvPicPr>
            <a:picLocks noChangeAspect="1"/>
          </p:cNvPicPr>
          <p:nvPr/>
        </p:nvPicPr>
        <p:blipFill>
          <a:blip r:embed="rId4"/>
          <a:stretch>
            <a:fillRect/>
          </a:stretch>
        </p:blipFill>
        <p:spPr>
          <a:xfrm>
            <a:off x="4192270" y="2205355"/>
            <a:ext cx="8001000" cy="4478020"/>
          </a:xfrm>
          <a:prstGeom prst="rect">
            <a:avLst/>
          </a:prstGeom>
        </p:spPr>
      </p:pic>
      <p:pic>
        <p:nvPicPr>
          <p:cNvPr id="2" name="图片 1"/>
          <p:cNvPicPr>
            <a:picLocks noChangeAspect="1"/>
          </p:cNvPicPr>
          <p:nvPr/>
        </p:nvPicPr>
        <p:blipFill>
          <a:blip r:embed="rId5"/>
          <a:stretch>
            <a:fillRect/>
          </a:stretch>
        </p:blipFill>
        <p:spPr>
          <a:xfrm>
            <a:off x="4191635" y="167005"/>
            <a:ext cx="7934325" cy="2038350"/>
          </a:xfrm>
          <a:prstGeom prst="rect">
            <a:avLst/>
          </a:prstGeom>
        </p:spPr>
      </p:pic>
      <p:pic>
        <p:nvPicPr>
          <p:cNvPr id="53" name="Picture 2" descr="C:\Users\Administrator\Desktop\手.png"/>
          <p:cNvPicPr>
            <a:picLocks noChangeAspect="1" noChangeArrowheads="1"/>
          </p:cNvPicPr>
          <p:nvPr>
            <p:custDataLst>
              <p:tags r:id="rId6"/>
            </p:custDataLst>
          </p:nvPr>
        </p:nvPicPr>
        <p:blipFill>
          <a:blip r:embed="rId7"/>
          <a:srcRect/>
          <a:stretch>
            <a:fillRect/>
          </a:stretch>
        </p:blipFill>
        <p:spPr bwMode="auto">
          <a:xfrm flipH="1">
            <a:off x="524527" y="3130772"/>
            <a:ext cx="3945966" cy="3835979"/>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200" advClick="0" advTm="0">
        <p:pull/>
      </p:transition>
    </mc:Choice>
    <mc:Fallback>
      <p:transition spd="slow" advClick="0" advTm="0">
        <p:pull/>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up)">
                                          <p:cBhvr>
                                            <p:cTn id="20" dur="500"/>
                                            <p:tgtEl>
                                              <p:spTgt spid="39"/>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63" presetClass="path" presetSubtype="0" accel="50000" decel="50000" fill="hold" nodeType="withEffect">
                                      <p:stCondLst>
                                        <p:cond delay="0"/>
                                      </p:stCondLst>
                                      <p:childTnLst>
                                        <p:animMotion origin="layout" path="M -2.5E-6 9.82659E-7 L 0.41719 9.82659E-7 " pathEditMode="relative" rAng="0" ptsTypes="AA">
                                          <p:cBhvr>
                                            <p:cTn id="28" dur="2000" fill="hold"/>
                                            <p:tgtEl>
                                              <p:spTgt spid="53"/>
                                            </p:tgtEl>
                                            <p:attrNameLst>
                                              <p:attrName>ppt_x</p:attrName>
                                              <p:attrName>ppt_y</p:attrName>
                                            </p:attrNameLst>
                                          </p:cBhvr>
                                          <p:rCtr x="20859" y="0"/>
                                        </p:animMotion>
                                      </p:childTnLst>
                                    </p:cTn>
                                  </p:par>
                                </p:childTnLst>
                              </p:cTn>
                            </p:par>
                            <p:par>
                              <p:cTn id="29" fill="hold">
                                <p:stCondLst>
                                  <p:cond delay="3000"/>
                                </p:stCondLst>
                                <p:childTnLst>
                                  <p:par>
                                    <p:cTn id="30" presetID="42" presetClass="exit" presetSubtype="0" fill="hold" nodeType="afterEffect">
                                      <p:stCondLst>
                                        <p:cond delay="0"/>
                                      </p:stCondLst>
                                      <p:childTnLst>
                                        <p:animEffect transition="out" filter="fade">
                                          <p:cBhvr>
                                            <p:cTn id="31" dur="1000"/>
                                            <p:tgtEl>
                                              <p:spTgt spid="53"/>
                                            </p:tgtEl>
                                          </p:cBhvr>
                                        </p:animEffect>
                                        <p:anim calcmode="lin" valueType="num">
                                          <p:cBhvr>
                                            <p:cTn id="32" dur="1000"/>
                                            <p:tgtEl>
                                              <p:spTgt spid="53"/>
                                            </p:tgtEl>
                                            <p:attrNameLst>
                                              <p:attrName>ppt_x</p:attrName>
                                            </p:attrNameLst>
                                          </p:cBhvr>
                                          <p:tavLst>
                                            <p:tav tm="0">
                                              <p:val>
                                                <p:strVal val="ppt_x"/>
                                              </p:val>
                                            </p:tav>
                                            <p:tav tm="100000">
                                              <p:val>
                                                <p:strVal val="ppt_x"/>
                                              </p:val>
                                            </p:tav>
                                          </p:tavLst>
                                        </p:anim>
                                        <p:anim calcmode="lin" valueType="num">
                                          <p:cBhvr>
                                            <p:cTn id="33" dur="1000"/>
                                            <p:tgtEl>
                                              <p:spTgt spid="53"/>
                                            </p:tgtEl>
                                            <p:attrNameLst>
                                              <p:attrName>ppt_y</p:attrName>
                                            </p:attrNameLst>
                                          </p:cBhvr>
                                          <p:tavLst>
                                            <p:tav tm="0">
                                              <p:val>
                                                <p:strVal val="ppt_y"/>
                                              </p:val>
                                            </p:tav>
                                            <p:tav tm="100000">
                                              <p:val>
                                                <p:strVal val="ppt_y+.1"/>
                                              </p:val>
                                            </p:tav>
                                          </p:tavLst>
                                        </p:anim>
                                        <p:set>
                                          <p:cBhvr>
                                            <p:cTn id="34" dur="1" fill="hold">
                                              <p:stCondLst>
                                                <p:cond delay="9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6" grpId="0"/>
          <p:bldP spid="3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up)">
                                          <p:cBhvr>
                                            <p:cTn id="20" dur="500"/>
                                            <p:tgtEl>
                                              <p:spTgt spid="39"/>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63" presetClass="path" presetSubtype="0" accel="50000" decel="50000" fill="hold" nodeType="withEffect">
                                      <p:stCondLst>
                                        <p:cond delay="0"/>
                                      </p:stCondLst>
                                      <p:childTnLst>
                                        <p:animMotion origin="layout" path="M -2.5E-6 9.82659E-7 L 0.41719 9.82659E-7 " pathEditMode="relative" rAng="0" ptsTypes="AA">
                                          <p:cBhvr>
                                            <p:cTn id="28" dur="2000" fill="hold"/>
                                            <p:tgtEl>
                                              <p:spTgt spid="53"/>
                                            </p:tgtEl>
                                            <p:attrNameLst>
                                              <p:attrName>ppt_x</p:attrName>
                                              <p:attrName>ppt_y</p:attrName>
                                            </p:attrNameLst>
                                          </p:cBhvr>
                                          <p:rCtr x="20859" y="0"/>
                                        </p:animMotion>
                                      </p:childTnLst>
                                    </p:cTn>
                                  </p:par>
                                </p:childTnLst>
                              </p:cTn>
                            </p:par>
                            <p:par>
                              <p:cTn id="29" fill="hold">
                                <p:stCondLst>
                                  <p:cond delay="3000"/>
                                </p:stCondLst>
                                <p:childTnLst>
                                  <p:par>
                                    <p:cTn id="30" presetID="42" presetClass="exit" presetSubtype="0" fill="hold" nodeType="afterEffect">
                                      <p:stCondLst>
                                        <p:cond delay="0"/>
                                      </p:stCondLst>
                                      <p:childTnLst>
                                        <p:animEffect transition="out" filter="fade">
                                          <p:cBhvr>
                                            <p:cTn id="31" dur="1000"/>
                                            <p:tgtEl>
                                              <p:spTgt spid="53"/>
                                            </p:tgtEl>
                                          </p:cBhvr>
                                        </p:animEffect>
                                        <p:anim calcmode="lin" valueType="num">
                                          <p:cBhvr>
                                            <p:cTn id="32" dur="1000"/>
                                            <p:tgtEl>
                                              <p:spTgt spid="53"/>
                                            </p:tgtEl>
                                            <p:attrNameLst>
                                              <p:attrName>ppt_x</p:attrName>
                                            </p:attrNameLst>
                                          </p:cBhvr>
                                          <p:tavLst>
                                            <p:tav tm="0">
                                              <p:val>
                                                <p:strVal val="ppt_x"/>
                                              </p:val>
                                            </p:tav>
                                            <p:tav tm="100000">
                                              <p:val>
                                                <p:strVal val="ppt_x"/>
                                              </p:val>
                                            </p:tav>
                                          </p:tavLst>
                                        </p:anim>
                                        <p:anim calcmode="lin" valueType="num">
                                          <p:cBhvr>
                                            <p:cTn id="33" dur="1000"/>
                                            <p:tgtEl>
                                              <p:spTgt spid="53"/>
                                            </p:tgtEl>
                                            <p:attrNameLst>
                                              <p:attrName>ppt_y</p:attrName>
                                            </p:attrNameLst>
                                          </p:cBhvr>
                                          <p:tavLst>
                                            <p:tav tm="0">
                                              <p:val>
                                                <p:strVal val="ppt_y"/>
                                              </p:val>
                                            </p:tav>
                                            <p:tav tm="100000">
                                              <p:val>
                                                <p:strVal val="ppt_y+.1"/>
                                              </p:val>
                                            </p:tav>
                                          </p:tavLst>
                                        </p:anim>
                                        <p:set>
                                          <p:cBhvr>
                                            <p:cTn id="34" dur="1" fill="hold">
                                              <p:stCondLst>
                                                <p:cond delay="9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6" grpId="0"/>
          <p:bldP spid="3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318895" y="440055"/>
            <a:ext cx="6449060" cy="415290"/>
          </a:xfrm>
          <a:prstGeom prst="rect">
            <a:avLst/>
          </a:prstGeom>
          <a:noFill/>
        </p:spPr>
        <p:txBody>
          <a:bodyPr wrap="square" lIns="0" tIns="0" rIns="0" bIns="0" rtlCol="0">
            <a:spAutoFit/>
          </a:bodyPr>
          <a:lstStyle/>
          <a:p>
            <a:r>
              <a:rPr lang="zh-CN" altLang="en-US" sz="2700" b="1" dirty="0">
                <a:solidFill>
                  <a:schemeClr val="tx1">
                    <a:lumMod val="65000"/>
                    <a:lumOff val="35000"/>
                  </a:schemeClr>
                </a:solidFill>
                <a:latin typeface="微软雅黑" panose="020B0503020204020204" pitchFamily="34" charset="-122"/>
                <a:ea typeface="微软雅黑" panose="020B0503020204020204" pitchFamily="34" charset="-122"/>
              </a:rPr>
              <a:t>Exhibitions that </a:t>
            </a:r>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we</a:t>
            </a:r>
            <a:r>
              <a:rPr lang="zh-CN" altLang="en-US" sz="2700" b="1" dirty="0">
                <a:solidFill>
                  <a:schemeClr val="tx1">
                    <a:lumMod val="65000"/>
                    <a:lumOff val="35000"/>
                  </a:schemeClr>
                </a:solidFill>
                <a:latin typeface="微软雅黑" panose="020B0503020204020204" pitchFamily="34" charset="-122"/>
                <a:ea typeface="微软雅黑" panose="020B0503020204020204" pitchFamily="34" charset="-122"/>
              </a:rPr>
              <a:t> have attended</a:t>
            </a:r>
            <a:endParaRPr lang="zh-CN" altLang="en-US"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6" name="Rectangle 9"/>
          <p:cNvSpPr>
            <a:spLocks noChangeArrowheads="1"/>
          </p:cNvSpPr>
          <p:nvPr/>
        </p:nvSpPr>
        <p:spPr bwMode="auto">
          <a:xfrm>
            <a:off x="10795" y="4533900"/>
            <a:ext cx="122047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bevel/>
              </a14:hiddenLine>
            </a:ext>
          </a:extLst>
        </p:spPr>
        <p:txBody>
          <a:bodyPr anchor="ctr"/>
          <a:lstStyle/>
          <a:p>
            <a:pPr algn="ctr"/>
            <a:endParaRPr lang="zh-CN" altLang="zh-CN" sz="3200">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endParaRPr>
          </a:p>
        </p:txBody>
      </p:sp>
      <p:sp>
        <p:nvSpPr>
          <p:cNvPr id="5" name="文本框 4"/>
          <p:cNvSpPr txBox="1"/>
          <p:nvPr/>
        </p:nvSpPr>
        <p:spPr>
          <a:xfrm>
            <a:off x="119380" y="5805805"/>
            <a:ext cx="6767195" cy="492125"/>
          </a:xfrm>
          <a:prstGeom prst="rect">
            <a:avLst/>
          </a:prstGeom>
          <a:noFill/>
        </p:spPr>
        <p:txBody>
          <a:bodyPr wrap="square" lIns="0" tIns="0" rIns="0" bIns="0" rtlCol="0">
            <a:spAutoFit/>
          </a:bodyPr>
          <a:p>
            <a:r>
              <a:rPr lang="zh-CN" altLang="en-US" sz="3200" b="1" dirty="0" smtClean="0">
                <a:solidFill>
                  <a:schemeClr val="accent6"/>
                </a:solidFill>
                <a:latin typeface="微软雅黑" panose="020B0503020204020204" pitchFamily="34" charset="-122"/>
                <a:ea typeface="微软雅黑" panose="020B0503020204020204" pitchFamily="34" charset="-122"/>
              </a:rPr>
              <a:t>HongKong MEGA Show 2019</a:t>
            </a:r>
            <a:endParaRPr lang="zh-CN" altLang="en-US" sz="3200" b="1" dirty="0" smtClean="0">
              <a:solidFill>
                <a:schemeClr val="accent6"/>
              </a:solidFill>
              <a:latin typeface="微软雅黑" panose="020B0503020204020204" pitchFamily="34" charset="-122"/>
              <a:ea typeface="微软雅黑" panose="020B0503020204020204" pitchFamily="34" charset="-122"/>
            </a:endParaRPr>
          </a:p>
        </p:txBody>
      </p:sp>
      <p:pic>
        <p:nvPicPr>
          <p:cNvPr id="23" name="图片 22" descr="H54f92c277a8a4f47ad9d02950670ccf5o"/>
          <p:cNvPicPr>
            <a:picLocks noChangeAspect="1"/>
          </p:cNvPicPr>
          <p:nvPr/>
        </p:nvPicPr>
        <p:blipFill>
          <a:blip r:embed="rId4"/>
          <a:stretch>
            <a:fillRect/>
          </a:stretch>
        </p:blipFill>
        <p:spPr>
          <a:xfrm>
            <a:off x="6208395" y="981710"/>
            <a:ext cx="6007100" cy="4404995"/>
          </a:xfrm>
          <a:prstGeom prst="rect">
            <a:avLst/>
          </a:prstGeom>
        </p:spPr>
      </p:pic>
      <p:pic>
        <p:nvPicPr>
          <p:cNvPr id="25" name="图片 24" descr="hongkong"/>
          <p:cNvPicPr>
            <a:picLocks noChangeAspect="1"/>
          </p:cNvPicPr>
          <p:nvPr/>
        </p:nvPicPr>
        <p:blipFill>
          <a:blip r:embed="rId5"/>
          <a:stretch>
            <a:fillRect/>
          </a:stretch>
        </p:blipFill>
        <p:spPr>
          <a:xfrm>
            <a:off x="-25400" y="981075"/>
            <a:ext cx="6234430" cy="4405630"/>
          </a:xfrm>
          <a:prstGeom prst="rect">
            <a:avLst/>
          </a:prstGeom>
        </p:spPr>
      </p:pic>
      <p:sp>
        <p:nvSpPr>
          <p:cNvPr id="29" name="文本框 28"/>
          <p:cNvSpPr txBox="1"/>
          <p:nvPr/>
        </p:nvSpPr>
        <p:spPr>
          <a:xfrm>
            <a:off x="7390765" y="5734050"/>
            <a:ext cx="4063365" cy="553720"/>
          </a:xfrm>
          <a:prstGeom prst="rect">
            <a:avLst/>
          </a:prstGeom>
          <a:noFill/>
        </p:spPr>
        <p:txBody>
          <a:bodyPr wrap="square" lIns="0" tIns="0" rIns="0" bIns="0" rtlCol="0">
            <a:spAutoFit/>
          </a:bodyPr>
          <a:p>
            <a:r>
              <a:rPr lang="zh-CN" altLang="en-US" sz="3600" b="1" dirty="0" smtClean="0">
                <a:solidFill>
                  <a:schemeClr val="accent6"/>
                </a:solidFill>
                <a:latin typeface="微软雅黑" panose="020B0503020204020204" pitchFamily="34" charset="-122"/>
                <a:ea typeface="微软雅黑" panose="020B0503020204020204" pitchFamily="34" charset="-122"/>
              </a:rPr>
              <a:t>Paperworld 2020</a:t>
            </a:r>
            <a:endParaRPr lang="zh-CN" altLang="en-US" sz="3600" b="1" dirty="0" smtClean="0">
              <a:solidFill>
                <a:schemeClr val="accent6"/>
              </a:solidFill>
              <a:latin typeface="微软雅黑" panose="020B0503020204020204" pitchFamily="34" charset="-122"/>
              <a:ea typeface="微软雅黑" panose="020B0503020204020204" pitchFamily="34" charset="-122"/>
            </a:endParaRPr>
          </a:p>
        </p:txBody>
      </p:sp>
      <p:graphicFrame>
        <p:nvGraphicFramePr>
          <p:cNvPr id="2" name="对象 1"/>
          <p:cNvGraphicFramePr/>
          <p:nvPr>
            <p:custDataLst>
              <p:tags r:id="rId6"/>
            </p:custDataLst>
          </p:nvPr>
        </p:nvGraphicFramePr>
        <p:xfrm>
          <a:off x="6026785" y="3375660"/>
          <a:ext cx="135890" cy="107315"/>
        </p:xfrm>
        <a:graphic>
          <a:graphicData uri="http://schemas.openxmlformats.org/presentationml/2006/ole">
            <mc:AlternateContent xmlns:mc="http://schemas.openxmlformats.org/markup-compatibility/2006">
              <mc:Choice xmlns:v="urn:schemas-microsoft-com:vml" Requires="v">
                <p:oleObj spid="_x0000_s3" name="" r:id="rId7" imgW="4562475" imgH="3657600" progId="Photoshop.Image.13">
                  <p:embed/>
                </p:oleObj>
              </mc:Choice>
              <mc:Fallback>
                <p:oleObj name="" r:id="rId7" imgW="4562475" imgH="3657600" progId="Photoshop.Image.13">
                  <p:embed/>
                  <p:pic>
                    <p:nvPicPr>
                      <p:cNvPr id="0" name="图片 2"/>
                      <p:cNvPicPr/>
                      <p:nvPr/>
                    </p:nvPicPr>
                    <p:blipFill>
                      <a:blip r:embed="rId8"/>
                      <a:stretch>
                        <a:fillRect/>
                      </a:stretch>
                    </p:blipFill>
                    <p:spPr>
                      <a:xfrm>
                        <a:off x="6026785" y="3375660"/>
                        <a:ext cx="135890" cy="10731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200" advClick="0" advTm="0">
        <p:comb/>
      </p:transition>
    </mc:Choice>
    <mc:Fallback>
      <p:transition spd="slow" advClick="0" advTm="0">
        <p:comb/>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合作伙伴"/>
          <p:cNvPicPr>
            <a:picLocks noChangeAspect="1"/>
          </p:cNvPicPr>
          <p:nvPr>
            <p:custDataLst>
              <p:tags r:id="rId1"/>
            </p:custDataLst>
          </p:nvPr>
        </p:nvPicPr>
        <p:blipFill>
          <a:blip r:embed="rId2"/>
          <a:stretch>
            <a:fillRect/>
          </a:stretch>
        </p:blipFill>
        <p:spPr>
          <a:xfrm>
            <a:off x="-97790" y="-12380595"/>
            <a:ext cx="12185650" cy="19239865"/>
          </a:xfrm>
          <a:prstGeom prst="rect">
            <a:avLst/>
          </a:prstGeom>
        </p:spPr>
      </p:pic>
      <p:sp>
        <p:nvSpPr>
          <p:cNvPr id="3" name="文本框 2"/>
          <p:cNvSpPr txBox="1"/>
          <p:nvPr/>
        </p:nvSpPr>
        <p:spPr>
          <a:xfrm>
            <a:off x="46355" y="-26670"/>
            <a:ext cx="11899265" cy="1477010"/>
          </a:xfrm>
          <a:prstGeom prst="rect">
            <a:avLst/>
          </a:prstGeom>
          <a:noFill/>
        </p:spPr>
        <p:txBody>
          <a:bodyPr wrap="square" lIns="0" tIns="0" rIns="0" bIns="0" rtlCol="0">
            <a:spAutoFit/>
          </a:bodyPr>
          <a:p>
            <a:r>
              <a:rPr lang="zh-CN" altLang="en-US" sz="3200" b="1" dirty="0" smtClean="0">
                <a:solidFill>
                  <a:schemeClr val="accent6"/>
                </a:solidFill>
                <a:latin typeface="微软雅黑" panose="020B0503020204020204" pitchFamily="34" charset="-122"/>
                <a:ea typeface="微软雅黑" panose="020B0503020204020204" pitchFamily="34" charset="-122"/>
              </a:rPr>
              <a:t>We are a manufacturer from Yiwu, Zhejiang, China. We have established business relationships with many well-known customers</a:t>
            </a:r>
            <a:endParaRPr lang="zh-CN" altLang="en-US" sz="3200" b="1" dirty="0" smtClean="0">
              <a:solidFill>
                <a:schemeClr val="accent6"/>
              </a:solidFill>
              <a:latin typeface="微软雅黑" panose="020B0503020204020204" pitchFamily="34" charset="-122"/>
              <a:ea typeface="微软雅黑" panose="020B0503020204020204" pitchFamily="34" charset="-122"/>
            </a:endParaRPr>
          </a:p>
        </p:txBody>
      </p:sp>
      <p:pic>
        <p:nvPicPr>
          <p:cNvPr id="4" name="图片 3" descr="合作伙伴最新"/>
          <p:cNvPicPr>
            <a:picLocks noChangeAspect="1"/>
          </p:cNvPicPr>
          <p:nvPr>
            <p:custDataLst>
              <p:tags r:id="rId3"/>
            </p:custDataLst>
          </p:nvPr>
        </p:nvPicPr>
        <p:blipFill>
          <a:blip r:embed="rId4"/>
          <a:stretch>
            <a:fillRect/>
          </a:stretch>
        </p:blipFill>
        <p:spPr>
          <a:xfrm>
            <a:off x="46355" y="1413510"/>
            <a:ext cx="11981180" cy="7797800"/>
          </a:xfrm>
          <a:prstGeom prst="rect">
            <a:avLst/>
          </a:prstGeom>
        </p:spPr>
      </p:pic>
      <p:sp>
        <p:nvSpPr>
          <p:cNvPr id="5" name="文本框 4"/>
          <p:cNvSpPr txBox="1"/>
          <p:nvPr/>
        </p:nvSpPr>
        <p:spPr>
          <a:xfrm>
            <a:off x="3575050" y="4725670"/>
            <a:ext cx="4626610" cy="775335"/>
          </a:xfrm>
          <a:prstGeom prst="rect">
            <a:avLst/>
          </a:prstGeom>
          <a:noFill/>
        </p:spPr>
        <p:txBody>
          <a:bodyPr wrap="square" lIns="0" tIns="0" rIns="0" bIns="0" rtlCol="0">
            <a:noAutofit/>
          </a:bodyPr>
          <a:p>
            <a:r>
              <a:rPr lang="en-US" altLang="zh-CN" sz="9600" b="1" dirty="0" smtClean="0">
                <a:solidFill>
                  <a:schemeClr val="accent6"/>
                </a:solidFill>
                <a:latin typeface="微软雅黑" panose="020B0503020204020204" pitchFamily="34" charset="-122"/>
                <a:ea typeface="微软雅黑" panose="020B0503020204020204" pitchFamily="34" charset="-122"/>
              </a:rPr>
              <a:t>......</a:t>
            </a:r>
            <a:endParaRPr lang="en-US" altLang="zh-CN" sz="9600" b="1" dirty="0" smtClean="0">
              <a:solidFill>
                <a:schemeClr val="accent6"/>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845" y="7892415"/>
            <a:ext cx="828040" cy="633730"/>
          </a:xfrm>
          <a:prstGeom prst="rect">
            <a:avLst/>
          </a:prstGeom>
          <a:noFill/>
        </p:spPr>
        <p:txBody>
          <a:bodyPr wrap="squar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pic>
        <p:nvPicPr>
          <p:cNvPr id="5" name="图片 4" descr="3"/>
          <p:cNvPicPr>
            <a:picLocks noChangeAspect="1"/>
          </p:cNvPicPr>
          <p:nvPr/>
        </p:nvPicPr>
        <p:blipFill>
          <a:blip r:embed="rId4"/>
          <a:stretch>
            <a:fillRect/>
          </a:stretch>
        </p:blipFill>
        <p:spPr>
          <a:xfrm>
            <a:off x="622935" y="1962150"/>
            <a:ext cx="4749165" cy="4787900"/>
          </a:xfrm>
          <a:prstGeom prst="rect">
            <a:avLst/>
          </a:prstGeom>
        </p:spPr>
      </p:pic>
      <p:pic>
        <p:nvPicPr>
          <p:cNvPr id="6" name="图片 5" descr="2"/>
          <p:cNvPicPr>
            <a:picLocks noChangeAspect="1"/>
          </p:cNvPicPr>
          <p:nvPr/>
        </p:nvPicPr>
        <p:blipFill>
          <a:blip r:embed="rId5"/>
          <a:stretch>
            <a:fillRect/>
          </a:stretch>
        </p:blipFill>
        <p:spPr>
          <a:xfrm>
            <a:off x="6796405" y="1962150"/>
            <a:ext cx="4771390" cy="4810760"/>
          </a:xfrm>
          <a:prstGeom prst="rect">
            <a:avLst/>
          </a:prstGeom>
        </p:spPr>
      </p:pic>
      <p:sp>
        <p:nvSpPr>
          <p:cNvPr id="7" name="文本框 6"/>
          <p:cNvSpPr txBox="1"/>
          <p:nvPr/>
        </p:nvSpPr>
        <p:spPr>
          <a:xfrm>
            <a:off x="694690" y="1129030"/>
            <a:ext cx="8434705" cy="738505"/>
          </a:xfrm>
          <a:prstGeom prst="rect">
            <a:avLst/>
          </a:prstGeom>
          <a:noFill/>
        </p:spPr>
        <p:txBody>
          <a:bodyPr wrap="square" lIns="0" tIns="0" rIns="0" bIns="0" rtlCol="0">
            <a:spAutoFit/>
          </a:bodyPr>
          <a:p>
            <a:r>
              <a:rPr lang="zh-CN" altLang="en-US" sz="1600" b="1" dirty="0" smtClean="0">
                <a:solidFill>
                  <a:schemeClr val="accent6"/>
                </a:solidFill>
                <a:latin typeface="微软雅黑" panose="020B0503020204020204" pitchFamily="34" charset="-122"/>
                <a:ea typeface="微软雅黑" panose="020B0503020204020204" pitchFamily="34" charset="-122"/>
              </a:rPr>
              <a:t> This good design hand slime black putty is really magnetic, which can be moved freely. It is made of silicon grease material which is non-toxic and has no harmful substances.</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94690" y="1129030"/>
            <a:ext cx="8434705" cy="492125"/>
          </a:xfrm>
          <a:prstGeom prst="rect">
            <a:avLst/>
          </a:prstGeom>
          <a:noFill/>
        </p:spPr>
        <p:txBody>
          <a:bodyPr wrap="square" lIns="0" tIns="0" rIns="0" bIns="0" rtlCol="0">
            <a:spAutoFit/>
          </a:bodyPr>
          <a:p>
            <a:r>
              <a:rPr lang="zh-CN" altLang="en-US" sz="1600" b="1" dirty="0" smtClean="0">
                <a:solidFill>
                  <a:schemeClr val="accent6"/>
                </a:solidFill>
                <a:latin typeface="微软雅黑" panose="020B0503020204020204" pitchFamily="34" charset="-122"/>
                <a:ea typeface="微软雅黑" panose="020B0503020204020204" pitchFamily="34" charset="-122"/>
              </a:rPr>
              <a:t> The slime is cool, glossy, bright, super soft, non-sticky, kneading, squeezing, and spreading, giving children a different magical experience</a:t>
            </a:r>
            <a:r>
              <a:rPr lang="en-US" altLang="zh-CN" sz="1600" b="1" dirty="0" smtClean="0">
                <a:solidFill>
                  <a:schemeClr val="accent6"/>
                </a:solidFill>
                <a:latin typeface="微软雅黑" panose="020B0503020204020204" pitchFamily="34" charset="-122"/>
                <a:ea typeface="微软雅黑" panose="020B0503020204020204" pitchFamily="34" charset="-122"/>
              </a:rPr>
              <a:t>.</a:t>
            </a:r>
            <a:endParaRPr lang="en-US" altLang="zh-CN" sz="1600" b="1" dirty="0" smtClean="0">
              <a:solidFill>
                <a:schemeClr val="accent6"/>
              </a:solidFill>
              <a:latin typeface="微软雅黑" panose="020B0503020204020204" pitchFamily="34" charset="-122"/>
              <a:ea typeface="微软雅黑" panose="020B0503020204020204" pitchFamily="34" charset="-122"/>
            </a:endParaRPr>
          </a:p>
        </p:txBody>
      </p:sp>
      <p:pic>
        <p:nvPicPr>
          <p:cNvPr id="2" name="图片 1" descr="1"/>
          <p:cNvPicPr>
            <a:picLocks noChangeAspect="1"/>
          </p:cNvPicPr>
          <p:nvPr/>
        </p:nvPicPr>
        <p:blipFill>
          <a:blip r:embed="rId4"/>
          <a:stretch>
            <a:fillRect/>
          </a:stretch>
        </p:blipFill>
        <p:spPr>
          <a:xfrm>
            <a:off x="767080" y="1989455"/>
            <a:ext cx="4834255" cy="4834255"/>
          </a:xfrm>
          <a:prstGeom prst="rect">
            <a:avLst/>
          </a:prstGeom>
        </p:spPr>
      </p:pic>
      <p:pic>
        <p:nvPicPr>
          <p:cNvPr id="3" name="图片 2" descr="5"/>
          <p:cNvPicPr>
            <a:picLocks noChangeAspect="1"/>
          </p:cNvPicPr>
          <p:nvPr/>
        </p:nvPicPr>
        <p:blipFill>
          <a:blip r:embed="rId5"/>
          <a:stretch>
            <a:fillRect/>
          </a:stretch>
        </p:blipFill>
        <p:spPr>
          <a:xfrm>
            <a:off x="6887210" y="1962150"/>
            <a:ext cx="4897120" cy="4897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extBox 25"/>
          <p:cNvSpPr txBox="1"/>
          <p:nvPr/>
        </p:nvSpPr>
        <p:spPr>
          <a:xfrm>
            <a:off x="1270635" y="405130"/>
            <a:ext cx="4945380" cy="415290"/>
          </a:xfrm>
          <a:prstGeom prst="rect">
            <a:avLst/>
          </a:prstGeom>
          <a:noFill/>
        </p:spPr>
        <p:txBody>
          <a:bodyPr wrap="square" lIns="0" tIns="0" rIns="0" bIns="0" rtlCol="0">
            <a:spAutoFit/>
          </a:bodyPr>
          <a:lstStyle/>
          <a:p>
            <a:r>
              <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rPr>
              <a:t>Part of the product display</a:t>
            </a:r>
            <a:endParaRPr lang="en-US" altLang="zh-CN" sz="2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Picture 3" descr="C:\Users\Administrator\Desktop\微立体创业计划\005.png"/>
          <p:cNvPicPr>
            <a:picLocks noChangeAspect="1" noChangeArrowheads="1"/>
          </p:cNvPicPr>
          <p:nvPr/>
        </p:nvPicPr>
        <p:blipFill>
          <a:blip r:embed="rId1" cstate="email">
            <a:duotone>
              <a:schemeClr val="bg2">
                <a:shade val="45000"/>
                <a:satMod val="135000"/>
              </a:schemeClr>
              <a:prstClr val="white"/>
            </a:duotone>
            <a:extLst>
              <a:ext uri="{BEBA8EAE-BF5A-486C-A8C5-ECC9F3942E4B}">
                <a14:imgProps xmlns:a14="http://schemas.microsoft.com/office/drawing/2010/main">
                  <a14:imgLayer r:embed="rId2">
                    <a14:imgEffect>
                      <a14:brightnessContrast bright="-24000"/>
                    </a14:imgEffect>
                    <a14:imgEffect>
                      <a14:colorTemperature colorTemp="11200"/>
                    </a14:imgEffect>
                    <a14:imgEffect>
                      <a14:sharpenSoften amount="50000"/>
                    </a14:imgEffect>
                  </a14:imgLayer>
                </a14:imgProps>
              </a:ext>
            </a:extLst>
          </a:blip>
          <a:srcRect/>
          <a:stretch>
            <a:fillRect/>
          </a:stretch>
        </p:blipFill>
        <p:spPr bwMode="auto">
          <a:xfrm>
            <a:off x="371883" y="333450"/>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Administrator\Desktop\微立体创业计划\004.png"/>
          <p:cNvPicPr>
            <a:picLocks noChangeAspect="1" noChangeArrowheads="1"/>
          </p:cNvPicPr>
          <p:nvPr/>
        </p:nvPicPr>
        <p:blipFill>
          <a:blip r:embed="rId3" cstate="email"/>
          <a:srcRect/>
          <a:stretch>
            <a:fillRect/>
          </a:stretch>
        </p:blipFill>
        <p:spPr bwMode="auto">
          <a:xfrm>
            <a:off x="524282" y="342822"/>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88629" y="7892388"/>
            <a:ext cx="856239" cy="358871"/>
          </a:xfrm>
          <a:prstGeom prst="rect">
            <a:avLst/>
          </a:prstGeom>
          <a:noFill/>
        </p:spPr>
        <p:txBody>
          <a:bodyPr wrap="none" lIns="81079" tIns="40540" rIns="81079" bIns="40540" rtlCol="0">
            <a:spAutoFit/>
          </a:bodyPr>
          <a:lstStyle/>
          <a:p>
            <a:r>
              <a:rPr lang="zh-CN" altLang="en-US" dirty="0"/>
              <a:t>延迟符</a:t>
            </a:r>
            <a:endParaRPr lang="zh-CN" altLang="en-US" dirty="0"/>
          </a:p>
        </p:txBody>
      </p:sp>
      <p:sp>
        <p:nvSpPr>
          <p:cNvPr id="20" name="Rectangle 9"/>
          <p:cNvSpPr>
            <a:spLocks noChangeArrowheads="1"/>
          </p:cNvSpPr>
          <p:nvPr/>
        </p:nvSpPr>
        <p:spPr bwMode="auto">
          <a:xfrm>
            <a:off x="694606" y="1125538"/>
            <a:ext cx="10873208" cy="311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474" tIns="33737" rIns="67474" bIns="33737">
            <a:spAutoFit/>
          </a:bodyPr>
          <a:lstStyle/>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pPr>
            <a:endParaRPr lang="zh-CN" altLang="en-US" dirty="0">
              <a:latin typeface="微软雅黑" panose="020B0503020204020204" pitchFamily="34" charset="-122"/>
              <a:ea typeface="微软雅黑" panose="020B0503020204020204" pitchFamily="34" charset="-122"/>
            </a:endParaRPr>
          </a:p>
          <a:p>
            <a:pPr defTabSz="1089025">
              <a:lnSpc>
                <a:spcPct val="150000"/>
              </a:lnSpc>
              <a:spcBef>
                <a:spcPct val="50000"/>
              </a:spcBef>
            </a:pPr>
            <a:endParaRPr lang="en-US" altLang="zh-CN"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94690" y="1129030"/>
            <a:ext cx="8434705" cy="492125"/>
          </a:xfrm>
          <a:prstGeom prst="rect">
            <a:avLst/>
          </a:prstGeom>
          <a:noFill/>
        </p:spPr>
        <p:txBody>
          <a:bodyPr wrap="square" lIns="0" tIns="0" rIns="0" bIns="0" rtlCol="0">
            <a:spAutoFit/>
          </a:bodyPr>
          <a:p>
            <a:r>
              <a:rPr lang="zh-CN" altLang="en-US" sz="1600" b="1" dirty="0" smtClean="0">
                <a:solidFill>
                  <a:schemeClr val="accent6"/>
                </a:solidFill>
                <a:latin typeface="微软雅黑" panose="020B0503020204020204" pitchFamily="34" charset="-122"/>
                <a:ea typeface="微软雅黑" panose="020B0503020204020204" pitchFamily="34" charset="-122"/>
              </a:rPr>
              <a:t> The slime is cool, glossy, bright, super soft, non-sticky, kneading, squeezing, and spreading, giving children a different magical experience</a:t>
            </a:r>
            <a:endParaRPr lang="zh-CN" altLang="en-US" sz="1600" b="1" dirty="0" smtClean="0">
              <a:solidFill>
                <a:schemeClr val="accent6"/>
              </a:solidFill>
              <a:latin typeface="微软雅黑" panose="020B0503020204020204" pitchFamily="34" charset="-122"/>
              <a:ea typeface="微软雅黑" panose="020B0503020204020204" pitchFamily="34" charset="-122"/>
            </a:endParaRPr>
          </a:p>
        </p:txBody>
      </p:sp>
      <p:pic>
        <p:nvPicPr>
          <p:cNvPr id="2" name="图片 1" descr="P10101941"/>
          <p:cNvPicPr>
            <a:picLocks noChangeAspect="1"/>
          </p:cNvPicPr>
          <p:nvPr/>
        </p:nvPicPr>
        <p:blipFill>
          <a:blip r:embed="rId4"/>
          <a:stretch>
            <a:fillRect/>
          </a:stretch>
        </p:blipFill>
        <p:spPr>
          <a:xfrm>
            <a:off x="804545" y="1821180"/>
            <a:ext cx="4146550" cy="5297805"/>
          </a:xfrm>
          <a:prstGeom prst="rect">
            <a:avLst/>
          </a:prstGeom>
        </p:spPr>
      </p:pic>
      <p:pic>
        <p:nvPicPr>
          <p:cNvPr id="3" name="图片 2" descr="P1010167"/>
          <p:cNvPicPr>
            <a:picLocks noChangeAspect="1"/>
          </p:cNvPicPr>
          <p:nvPr/>
        </p:nvPicPr>
        <p:blipFill>
          <a:blip r:embed="rId5"/>
          <a:stretch>
            <a:fillRect/>
          </a:stretch>
        </p:blipFill>
        <p:spPr>
          <a:xfrm>
            <a:off x="5344160" y="1835150"/>
            <a:ext cx="6845935" cy="51187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advTm="0">
        <p:dissolve/>
      </p:transition>
    </mc:Choice>
    <mc:Fallback>
      <p:transition spd="slow" advClick="0" advTm="0">
        <p:dissolv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5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50000">
                                          <p:cBhvr additive="base">
                                            <p:cTn id="7" dur="12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0000">
                                          <p:cBhvr additive="base">
                                            <p:cTn id="11" dur="12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00" fill="hold"/>
                                            <p:tgtEl>
                                              <p:spTgt spid="27"/>
                                            </p:tgtEl>
                                            <p:attrNameLst>
                                              <p:attrName>ppt_x</p:attrName>
                                            </p:attrNameLst>
                                          </p:cBhvr>
                                          <p:tavLst>
                                            <p:tav tm="0">
                                              <p:val>
                                                <p:strVal val="0-#ppt_w/2"/>
                                              </p:val>
                                            </p:tav>
                                            <p:tav tm="100000">
                                              <p:val>
                                                <p:strVal val="#ppt_x"/>
                                              </p:val>
                                            </p:tav>
                                          </p:tavLst>
                                        </p:anim>
                                        <p:anim calcmode="lin" valueType="num">
                                          <p:cBhvr additive="base">
                                            <p:cTn id="8" dur="12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00" fill="hold"/>
                                            <p:tgtEl>
                                              <p:spTgt spid="28"/>
                                            </p:tgtEl>
                                            <p:attrNameLst>
                                              <p:attrName>ppt_x</p:attrName>
                                            </p:attrNameLst>
                                          </p:cBhvr>
                                          <p:tavLst>
                                            <p:tav tm="0">
                                              <p:val>
                                                <p:strVal val="#ppt_x"/>
                                              </p:val>
                                            </p:tav>
                                            <p:tav tm="100000">
                                              <p:val>
                                                <p:strVal val="#ppt_x"/>
                                              </p:val>
                                            </p:tav>
                                          </p:tavLst>
                                        </p:anim>
                                        <p:anim calcmode="lin" valueType="num">
                                          <p:cBhvr additive="base">
                                            <p:cTn id="12" dur="12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2000"/>
                                </p:stCondLst>
                                <p:childTnLst>
                                  <p:par>
                                    <p:cTn id="18" presetID="3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800" decel="100000"/>
                                            <p:tgtEl>
                                              <p:spTgt spid="20"/>
                                            </p:tgtEl>
                                          </p:cBhvr>
                                        </p:animEffect>
                                        <p:anim calcmode="lin" valueType="num">
                                          <p:cBhvr>
                                            <p:cTn id="21" dur="800" decel="100000" fill="hold"/>
                                            <p:tgtEl>
                                              <p:spTgt spid="20"/>
                                            </p:tgtEl>
                                            <p:attrNameLst>
                                              <p:attrName>style.rotation</p:attrName>
                                            </p:attrNameLst>
                                          </p:cBhvr>
                                          <p:tavLst>
                                            <p:tav tm="0">
                                              <p:val>
                                                <p:fltVal val="-90"/>
                                              </p:val>
                                            </p:tav>
                                            <p:tav tm="100000">
                                              <p:val>
                                                <p:fltVal val="0"/>
                                              </p:val>
                                            </p:tav>
                                          </p:tavLst>
                                        </p:anim>
                                        <p:anim calcmode="lin" valueType="num">
                                          <p:cBhvr>
                                            <p:cTn id="22" dur="800" decel="100000" fill="hold"/>
                                            <p:tgtEl>
                                              <p:spTgt spid="20"/>
                                            </p:tgtEl>
                                            <p:attrNameLst>
                                              <p:attrName>ppt_x</p:attrName>
                                            </p:attrNameLst>
                                          </p:cBhvr>
                                          <p:tavLst>
                                            <p:tav tm="0">
                                              <p:val>
                                                <p:strVal val="#ppt_x+0.4"/>
                                              </p:val>
                                            </p:tav>
                                            <p:tav tm="100000">
                                              <p:val>
                                                <p:strVal val="#ppt_x-0.05"/>
                                              </p:val>
                                            </p:tav>
                                          </p:tavLst>
                                        </p:anim>
                                        <p:anim calcmode="lin" valueType="num">
                                          <p:cBhvr>
                                            <p:cTn id="23" dur="800" decel="100000" fill="hold"/>
                                            <p:tgtEl>
                                              <p:spTgt spid="2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20" grpId="0" bldLvl="0" animBg="1"/>
        </p:bldLst>
      </p:timing>
    </mc:Fallback>
  </mc:AlternateContent>
</p:sld>
</file>

<file path=ppt/tags/tag1.xml><?xml version="1.0" encoding="utf-8"?>
<p:tagLst xmlns:p="http://schemas.openxmlformats.org/presentationml/2006/main">
  <p:tag name="KSO_WM_UNIT_PLACING_PICTURE_USER_VIEWPORT" val="{&quot;height&quot;:12195,&quot;width&quot;:9604}"/>
</p:tagLst>
</file>

<file path=ppt/tags/tag2.xml><?xml version="1.0" encoding="utf-8"?>
<p:tagLst xmlns:p="http://schemas.openxmlformats.org/presentationml/2006/main">
  <p:tag name="KSO_WM_UNIT_PLACING_PICTURE_USER_VIEWPORT" val="{&quot;height&quot;:10801,&quot;width&quot;:7597}"/>
</p:tagLst>
</file>

<file path=ppt/tags/tag3.xml><?xml version="1.0" encoding="utf-8"?>
<p:tagLst xmlns:p="http://schemas.openxmlformats.org/presentationml/2006/main">
  <p:tag name="KSO_WM_UNIT_PLACING_PICTURE_USER_VIEWPORT" val="{&quot;height&quot;:6040.911811023622,&quot;width&quot;:6214.11968503937}"/>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UNIT_PLACING_PICTURE_USER_VIEWPORT" val="{&quot;height&quot;:10801,&quot;width&quot;:6841}"/>
</p:tagLst>
</file>

<file path=ppt/tags/tag6.xml><?xml version="1.0" encoding="utf-8"?>
<p:tagLst xmlns:p="http://schemas.openxmlformats.org/presentationml/2006/main">
  <p:tag name="KSO_WM_UNIT_PLACING_PICTURE_USER_VIEWPORT" val="{&quot;height&quot;:12393,&quot;width&quot;:19041}"/>
</p:tagLst>
</file>

<file path=ppt/tags/tag7.xml><?xml version="1.0" encoding="utf-8"?>
<p:tagLst xmlns:p="http://schemas.openxmlformats.org/presentationml/2006/main">
  <p:tag name="KSO_WM_UNIT_PLACING_PICTURE_USER_VIEWPORT" val="{&quot;height&quot;:7912,&quot;width&quot;:7912}"/>
</p:tagLst>
</file>

<file path=ppt/tags/tag8.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00139078467_1_1"/>
</p:tagLst>
</file>

<file path=ppt/tags/tag9.xml><?xml version="1.0" encoding="utf-8"?>
<p:tagLst xmlns:p="http://schemas.openxmlformats.org/presentationml/2006/main">
  <p:tag name="ISPRING_RESOURCE_PATHS_HASH_2" val="9bf32b21c57e606988ab10ec694d2e32676a8b"/>
  <p:tag name="ISPRING_PRESENTATION_TITLE" val="10103.pptx"/>
  <p:tag name="KSO_WPP_MARK_KEY" val="170e08b3-cac6-4f5f-b2d6-948d9fbc0c84"/>
  <p:tag name="COMMONDATA" val="eyJoZGlkIjoiNzA0NGU2N2E1MTMyOTE4ZWZjOTEwNTgyNmMxNDEzZWQifQ=="/>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3417</Words>
  <Application>WPS 演示</Application>
  <PresentationFormat>自定义</PresentationFormat>
  <Paragraphs>235</Paragraphs>
  <Slides>21</Slides>
  <Notes>37</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21</vt:i4>
      </vt:variant>
    </vt:vector>
  </HeadingPairs>
  <TitlesOfParts>
    <vt:vector size="32" baseType="lpstr">
      <vt:lpstr>Arial</vt:lpstr>
      <vt:lpstr>宋体</vt:lpstr>
      <vt:lpstr>Wingdings</vt:lpstr>
      <vt:lpstr>Calibri</vt:lpstr>
      <vt:lpstr>微软雅黑</vt:lpstr>
      <vt:lpstr>Calibri</vt:lpstr>
      <vt:lpstr>方正兰亭黑_GBK</vt:lpstr>
      <vt:lpstr>Arial Unicode MS</vt:lpstr>
      <vt:lpstr>黑体</vt:lpstr>
      <vt:lpstr>第一PPT，www.1ppt.com</vt:lpstr>
      <vt:lpstr>Photoshop.Image.13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蓝色微立体</dc:title>
  <dc:creator>www.1ppt.com</dc:creator>
  <cp:keywords>www.1ppt.com</cp:keywords>
  <dc:description>www.1ppt.com</dc:description>
  <cp:lastModifiedBy>Administrator</cp:lastModifiedBy>
  <cp:revision>21</cp:revision>
  <dcterms:created xsi:type="dcterms:W3CDTF">2017-02-24T06:13:00Z</dcterms:created>
  <dcterms:modified xsi:type="dcterms:W3CDTF">2022-12-22T06:19:27Z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1750CF0FC3F94514B1CAACF4CDE80C54</vt:lpwstr>
  </property>
</Properties>
</file>